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6"/>
  </p:sldMasterIdLst>
  <p:notesMasterIdLst>
    <p:notesMasterId r:id="rId27"/>
  </p:notesMasterIdLst>
  <p:handoutMasterIdLst>
    <p:handoutMasterId r:id="rId28"/>
  </p:handoutMasterIdLst>
  <p:sldIdLst>
    <p:sldId id="348" r:id="rId7"/>
    <p:sldId id="377" r:id="rId8"/>
    <p:sldId id="373" r:id="rId9"/>
    <p:sldId id="327" r:id="rId10"/>
    <p:sldId id="298" r:id="rId11"/>
    <p:sldId id="383" r:id="rId12"/>
    <p:sldId id="354" r:id="rId13"/>
    <p:sldId id="368" r:id="rId14"/>
    <p:sldId id="378" r:id="rId15"/>
    <p:sldId id="304" r:id="rId16"/>
    <p:sldId id="381" r:id="rId17"/>
    <p:sldId id="375" r:id="rId18"/>
    <p:sldId id="384" r:id="rId19"/>
    <p:sldId id="385" r:id="rId20"/>
    <p:sldId id="387" r:id="rId21"/>
    <p:sldId id="389" r:id="rId22"/>
    <p:sldId id="388" r:id="rId23"/>
    <p:sldId id="390" r:id="rId24"/>
    <p:sldId id="386" r:id="rId25"/>
    <p:sldId id="365" r:id="rId2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15:guide id="1" orient="horz" pos="3110"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s Wardell" initials="RW"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BCC"/>
    <a:srgbClr val="000000"/>
    <a:srgbClr val="FC4C02"/>
    <a:srgbClr val="3D4146"/>
    <a:srgbClr val="D0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62" autoAdjust="0"/>
    <p:restoredTop sz="94360" autoAdjust="0"/>
  </p:normalViewPr>
  <p:slideViewPr>
    <p:cSldViewPr snapToGrid="0">
      <p:cViewPr>
        <p:scale>
          <a:sx n="75" d="100"/>
          <a:sy n="75" d="100"/>
        </p:scale>
        <p:origin x="-684"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032"/>
    </p:cViewPr>
  </p:sorterViewPr>
  <p:notesViewPr>
    <p:cSldViewPr snapToGrid="0">
      <p:cViewPr>
        <p:scale>
          <a:sx n="100" d="100"/>
          <a:sy n="100" d="100"/>
        </p:scale>
        <p:origin x="1488" y="-118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07C95B-9FF7-49D8-AFFC-17915DD28A82}" type="doc">
      <dgm:prSet loTypeId="urn:microsoft.com/office/officeart/2005/8/layout/arrow2" loCatId="process" qsTypeId="urn:microsoft.com/office/officeart/2005/8/quickstyle/simple1" qsCatId="simple" csTypeId="urn:microsoft.com/office/officeart/2005/8/colors/accent3_5" csCatId="accent3" phldr="1"/>
      <dgm:spPr/>
    </dgm:pt>
    <dgm:pt modelId="{8ED485A1-1E3F-4118-8B4F-9268AA74A40E}">
      <dgm:prSet phldrT="[Text]" custT="1"/>
      <dgm:spPr/>
      <dgm:t>
        <a:bodyPr/>
        <a:lstStyle/>
        <a:p>
          <a:r>
            <a:rPr lang="en-GB" sz="1200" dirty="0" smtClean="0">
              <a:solidFill>
                <a:schemeClr val="accent2"/>
              </a:solidFill>
            </a:rPr>
            <a:t>Business Case Submission</a:t>
          </a:r>
          <a:endParaRPr lang="en-GB" sz="1200" dirty="0">
            <a:solidFill>
              <a:schemeClr val="accent2"/>
            </a:solidFill>
          </a:endParaRPr>
        </a:p>
      </dgm:t>
    </dgm:pt>
    <dgm:pt modelId="{6478E497-01A3-415E-97C5-D9E571098302}" type="parTrans" cxnId="{938CF6F0-A5E8-469F-9D33-34419224FD17}">
      <dgm:prSet/>
      <dgm:spPr/>
      <dgm:t>
        <a:bodyPr/>
        <a:lstStyle/>
        <a:p>
          <a:endParaRPr lang="en-GB"/>
        </a:p>
      </dgm:t>
    </dgm:pt>
    <dgm:pt modelId="{89ACBC40-A90B-4D09-9DCA-B33B9AF38521}" type="sibTrans" cxnId="{938CF6F0-A5E8-469F-9D33-34419224FD17}">
      <dgm:prSet/>
      <dgm:spPr/>
      <dgm:t>
        <a:bodyPr/>
        <a:lstStyle/>
        <a:p>
          <a:endParaRPr lang="en-GB"/>
        </a:p>
      </dgm:t>
    </dgm:pt>
    <dgm:pt modelId="{48A32FCD-BAE7-4BA5-99DF-2DAD58C8B793}">
      <dgm:prSet phldrT="[Text]" custT="1"/>
      <dgm:spPr/>
      <dgm:t>
        <a:bodyPr/>
        <a:lstStyle/>
        <a:p>
          <a:r>
            <a:rPr lang="en-GB" sz="1200" dirty="0" smtClean="0">
              <a:solidFill>
                <a:srgbClr val="FC4C02"/>
              </a:solidFill>
            </a:rPr>
            <a:t>Production Change</a:t>
          </a:r>
          <a:endParaRPr lang="en-GB" sz="1200" dirty="0">
            <a:solidFill>
              <a:srgbClr val="FC4C02"/>
            </a:solidFill>
          </a:endParaRPr>
        </a:p>
      </dgm:t>
    </dgm:pt>
    <dgm:pt modelId="{00BA11CF-2246-4D92-A7A3-AF8A05CA36EA}" type="parTrans" cxnId="{1032AB96-A0EC-4E18-8738-0F53CD8F8D94}">
      <dgm:prSet/>
      <dgm:spPr/>
      <dgm:t>
        <a:bodyPr/>
        <a:lstStyle/>
        <a:p>
          <a:endParaRPr lang="en-GB"/>
        </a:p>
      </dgm:t>
    </dgm:pt>
    <dgm:pt modelId="{39C2F593-C023-485F-B544-478736BCEA3A}" type="sibTrans" cxnId="{1032AB96-A0EC-4E18-8738-0F53CD8F8D94}">
      <dgm:prSet/>
      <dgm:spPr/>
      <dgm:t>
        <a:bodyPr/>
        <a:lstStyle/>
        <a:p>
          <a:endParaRPr lang="en-GB"/>
        </a:p>
      </dgm:t>
    </dgm:pt>
    <dgm:pt modelId="{193BE3AE-9BB3-4A84-B4AA-20FBC98223CA}">
      <dgm:prSet phldrT="[Text]" custT="1"/>
      <dgm:spPr/>
      <dgm:t>
        <a:bodyPr/>
        <a:lstStyle/>
        <a:p>
          <a:r>
            <a:rPr lang="en-GB" sz="1200" dirty="0" smtClean="0">
              <a:solidFill>
                <a:srgbClr val="FC4C02"/>
              </a:solidFill>
            </a:rPr>
            <a:t>New Manufacture</a:t>
          </a:r>
          <a:endParaRPr lang="en-GB" sz="1200" dirty="0">
            <a:solidFill>
              <a:srgbClr val="FC4C02"/>
            </a:solidFill>
          </a:endParaRPr>
        </a:p>
      </dgm:t>
    </dgm:pt>
    <dgm:pt modelId="{F25D8966-7474-403A-BF35-365B9FCB7A6A}" type="parTrans" cxnId="{93B83E1F-CE84-48BD-9A3B-445F1BBFECC6}">
      <dgm:prSet/>
      <dgm:spPr/>
      <dgm:t>
        <a:bodyPr/>
        <a:lstStyle/>
        <a:p>
          <a:endParaRPr lang="en-GB"/>
        </a:p>
      </dgm:t>
    </dgm:pt>
    <dgm:pt modelId="{27DF5200-7CC8-4ADA-9D7D-9D7EED1DC0F8}" type="sibTrans" cxnId="{93B83E1F-CE84-48BD-9A3B-445F1BBFECC6}">
      <dgm:prSet/>
      <dgm:spPr/>
      <dgm:t>
        <a:bodyPr/>
        <a:lstStyle/>
        <a:p>
          <a:endParaRPr lang="en-GB"/>
        </a:p>
      </dgm:t>
    </dgm:pt>
    <dgm:pt modelId="{75E23AC5-BE44-490F-A52C-4C0E672C6FF4}">
      <dgm:prSet custT="1"/>
      <dgm:spPr/>
      <dgm:t>
        <a:bodyPr/>
        <a:lstStyle/>
        <a:p>
          <a:r>
            <a:rPr lang="en-GB" sz="1200" dirty="0" smtClean="0">
              <a:solidFill>
                <a:srgbClr val="FC4C02"/>
              </a:solidFill>
            </a:rPr>
            <a:t>Materials Testing &amp; Production Qualification</a:t>
          </a:r>
          <a:endParaRPr lang="en-GB" sz="1200" dirty="0">
            <a:solidFill>
              <a:srgbClr val="FC4C02"/>
            </a:solidFill>
          </a:endParaRPr>
        </a:p>
      </dgm:t>
    </dgm:pt>
    <dgm:pt modelId="{E4EA6A4F-8FD4-4969-A651-175147DCD6F9}" type="parTrans" cxnId="{380CB536-1DEF-44A8-8441-9C529258003D}">
      <dgm:prSet/>
      <dgm:spPr/>
      <dgm:t>
        <a:bodyPr/>
        <a:lstStyle/>
        <a:p>
          <a:endParaRPr lang="en-GB"/>
        </a:p>
      </dgm:t>
    </dgm:pt>
    <dgm:pt modelId="{E550480F-8350-445D-B631-1B6D9E97508A}" type="sibTrans" cxnId="{380CB536-1DEF-44A8-8441-9C529258003D}">
      <dgm:prSet/>
      <dgm:spPr/>
      <dgm:t>
        <a:bodyPr/>
        <a:lstStyle/>
        <a:p>
          <a:endParaRPr lang="en-GB"/>
        </a:p>
      </dgm:t>
    </dgm:pt>
    <dgm:pt modelId="{A4C7FAB4-D2B0-4403-8BAE-32DAE3EE5FB8}">
      <dgm:prSet custT="1"/>
      <dgm:spPr/>
      <dgm:t>
        <a:bodyPr/>
        <a:lstStyle/>
        <a:p>
          <a:r>
            <a:rPr lang="en-GB" sz="1200" dirty="0" smtClean="0">
              <a:solidFill>
                <a:schemeClr val="accent2"/>
              </a:solidFill>
            </a:rPr>
            <a:t>Design Iterations</a:t>
          </a:r>
          <a:endParaRPr lang="en-GB" sz="1200" dirty="0">
            <a:solidFill>
              <a:schemeClr val="accent2"/>
            </a:solidFill>
          </a:endParaRPr>
        </a:p>
      </dgm:t>
    </dgm:pt>
    <dgm:pt modelId="{9A2BD3AF-293B-4BBC-9097-08F8262BF952}" type="parTrans" cxnId="{2E8EC2FB-674E-4952-A712-4306DF2AC2BC}">
      <dgm:prSet/>
      <dgm:spPr/>
      <dgm:t>
        <a:bodyPr/>
        <a:lstStyle/>
        <a:p>
          <a:endParaRPr lang="en-GB"/>
        </a:p>
      </dgm:t>
    </dgm:pt>
    <dgm:pt modelId="{C97D7DE5-B438-441D-88B4-979A37BBA8E8}" type="sibTrans" cxnId="{2E8EC2FB-674E-4952-A712-4306DF2AC2BC}">
      <dgm:prSet/>
      <dgm:spPr/>
      <dgm:t>
        <a:bodyPr/>
        <a:lstStyle/>
        <a:p>
          <a:endParaRPr lang="en-GB"/>
        </a:p>
      </dgm:t>
    </dgm:pt>
    <dgm:pt modelId="{C1FDC8C4-66E2-4394-845B-B3A144982C27}" type="pres">
      <dgm:prSet presAssocID="{DC07C95B-9FF7-49D8-AFFC-17915DD28A82}" presName="arrowDiagram" presStyleCnt="0">
        <dgm:presLayoutVars>
          <dgm:chMax val="5"/>
          <dgm:dir/>
          <dgm:resizeHandles val="exact"/>
        </dgm:presLayoutVars>
      </dgm:prSet>
      <dgm:spPr/>
    </dgm:pt>
    <dgm:pt modelId="{DB625FD1-2DAD-4635-97E3-601DC4E63F62}" type="pres">
      <dgm:prSet presAssocID="{DC07C95B-9FF7-49D8-AFFC-17915DD28A82}" presName="arrow" presStyleLbl="bgShp" presStyleIdx="0" presStyleCnt="1" custScaleY="95000" custLinFactNeighborX="9396" custLinFactNeighborY="4380"/>
      <dgm:spPr>
        <a:solidFill>
          <a:schemeClr val="accent2">
            <a:lumMod val="20000"/>
            <a:lumOff val="80000"/>
          </a:schemeClr>
        </a:solidFill>
      </dgm:spPr>
      <dgm:t>
        <a:bodyPr/>
        <a:lstStyle/>
        <a:p>
          <a:endParaRPr lang="en-GB"/>
        </a:p>
      </dgm:t>
    </dgm:pt>
    <dgm:pt modelId="{1FF73D26-2680-487A-9A69-94651EC2F538}" type="pres">
      <dgm:prSet presAssocID="{DC07C95B-9FF7-49D8-AFFC-17915DD28A82}" presName="arrowDiagram5" presStyleCnt="0"/>
      <dgm:spPr/>
    </dgm:pt>
    <dgm:pt modelId="{6F17ACB1-7118-42EF-8D64-C21849955E8B}" type="pres">
      <dgm:prSet presAssocID="{8ED485A1-1E3F-4118-8B4F-9268AA74A40E}" presName="bullet5a" presStyleLbl="node1" presStyleIdx="0" presStyleCnt="5" custLinFactY="54476" custLinFactNeighborY="100000"/>
      <dgm:spPr>
        <a:solidFill>
          <a:schemeClr val="accent2">
            <a:lumMod val="60000"/>
            <a:lumOff val="40000"/>
          </a:schemeClr>
        </a:solidFill>
      </dgm:spPr>
    </dgm:pt>
    <dgm:pt modelId="{910ACC5B-6CF0-456C-A333-C4E330EB7080}" type="pres">
      <dgm:prSet presAssocID="{8ED485A1-1E3F-4118-8B4F-9268AA74A40E}" presName="textBox5a" presStyleLbl="revTx" presStyleIdx="0" presStyleCnt="5" custScaleX="248796" custScaleY="56258" custLinFactNeighborX="76123" custLinFactNeighborY="4252">
        <dgm:presLayoutVars>
          <dgm:bulletEnabled val="1"/>
        </dgm:presLayoutVars>
      </dgm:prSet>
      <dgm:spPr/>
      <dgm:t>
        <a:bodyPr/>
        <a:lstStyle/>
        <a:p>
          <a:endParaRPr lang="en-GB"/>
        </a:p>
      </dgm:t>
    </dgm:pt>
    <dgm:pt modelId="{5588301C-1591-4A10-A2D6-218FC53D610F}" type="pres">
      <dgm:prSet presAssocID="{A4C7FAB4-D2B0-4403-8BAE-32DAE3EE5FB8}" presName="bullet5b" presStyleLbl="node1" presStyleIdx="1" presStyleCnt="5" custLinFactNeighborY="98676"/>
      <dgm:spPr>
        <a:solidFill>
          <a:schemeClr val="accent2">
            <a:lumMod val="60000"/>
            <a:lumOff val="40000"/>
            <a:alpha val="80000"/>
          </a:schemeClr>
        </a:solidFill>
      </dgm:spPr>
    </dgm:pt>
    <dgm:pt modelId="{6E124F60-4C82-4518-B84F-39CD5A00DA1C}" type="pres">
      <dgm:prSet presAssocID="{A4C7FAB4-D2B0-4403-8BAE-32DAE3EE5FB8}" presName="textBox5b" presStyleLbl="revTx" presStyleIdx="1" presStyleCnt="5" custScaleX="184245" custScaleY="76994" custLinFactNeighborX="24931" custLinFactNeighborY="-17941">
        <dgm:presLayoutVars>
          <dgm:bulletEnabled val="1"/>
        </dgm:presLayoutVars>
      </dgm:prSet>
      <dgm:spPr/>
      <dgm:t>
        <a:bodyPr/>
        <a:lstStyle/>
        <a:p>
          <a:endParaRPr lang="en-GB"/>
        </a:p>
      </dgm:t>
    </dgm:pt>
    <dgm:pt modelId="{62ABC545-640A-4CEF-8776-3347A78285DC}" type="pres">
      <dgm:prSet presAssocID="{75E23AC5-BE44-490F-A52C-4C0E672C6FF4}" presName="bullet5c" presStyleLbl="node1" presStyleIdx="2" presStyleCnt="5" custLinFactNeighborY="74016"/>
      <dgm:spPr>
        <a:solidFill>
          <a:schemeClr val="accent2">
            <a:lumMod val="60000"/>
            <a:lumOff val="40000"/>
          </a:schemeClr>
        </a:solidFill>
      </dgm:spPr>
    </dgm:pt>
    <dgm:pt modelId="{A7E2D579-C2EB-4674-B7B7-41BEC0B80979}" type="pres">
      <dgm:prSet presAssocID="{75E23AC5-BE44-490F-A52C-4C0E672C6FF4}" presName="textBox5c" presStyleLbl="revTx" presStyleIdx="2" presStyleCnt="5" custScaleX="171742" custScaleY="52051" custLinFactNeighborX="40333" custLinFactNeighborY="-12942">
        <dgm:presLayoutVars>
          <dgm:bulletEnabled val="1"/>
        </dgm:presLayoutVars>
      </dgm:prSet>
      <dgm:spPr/>
      <dgm:t>
        <a:bodyPr/>
        <a:lstStyle/>
        <a:p>
          <a:endParaRPr lang="en-GB"/>
        </a:p>
      </dgm:t>
    </dgm:pt>
    <dgm:pt modelId="{EA5A9F07-3D4E-4662-9E0F-9CE6A40FB0C4}" type="pres">
      <dgm:prSet presAssocID="{48A32FCD-BAE7-4BA5-99DF-2DAD58C8B793}" presName="bullet5d" presStyleLbl="node1" presStyleIdx="3" presStyleCnt="5" custLinFactNeighborY="57312"/>
      <dgm:spPr>
        <a:solidFill>
          <a:schemeClr val="accent2">
            <a:lumMod val="60000"/>
            <a:lumOff val="40000"/>
          </a:schemeClr>
        </a:solidFill>
      </dgm:spPr>
    </dgm:pt>
    <dgm:pt modelId="{64FC8542-73D6-4501-AFD1-1BADA1F06416}" type="pres">
      <dgm:prSet presAssocID="{48A32FCD-BAE7-4BA5-99DF-2DAD58C8B793}" presName="textBox5d" presStyleLbl="revTx" presStyleIdx="3" presStyleCnt="5" custScaleX="143269" custScaleY="63225" custLinFactNeighborX="-7816" custLinFactNeighborY="-24627">
        <dgm:presLayoutVars>
          <dgm:bulletEnabled val="1"/>
        </dgm:presLayoutVars>
      </dgm:prSet>
      <dgm:spPr/>
      <dgm:t>
        <a:bodyPr/>
        <a:lstStyle/>
        <a:p>
          <a:endParaRPr lang="en-GB"/>
        </a:p>
      </dgm:t>
    </dgm:pt>
    <dgm:pt modelId="{58E577E4-26C5-4622-A1B6-A2387DFE8F20}" type="pres">
      <dgm:prSet presAssocID="{193BE3AE-9BB3-4A84-B4AA-20FBC98223CA}" presName="bullet5e" presStyleLbl="node1" presStyleIdx="4" presStyleCnt="5" custLinFactNeighborY="44964"/>
      <dgm:spPr>
        <a:solidFill>
          <a:schemeClr val="accent2">
            <a:lumMod val="60000"/>
            <a:lumOff val="40000"/>
          </a:schemeClr>
        </a:solidFill>
      </dgm:spPr>
    </dgm:pt>
    <dgm:pt modelId="{97DC8B9C-F215-463A-8682-E0D192ED2F46}" type="pres">
      <dgm:prSet presAssocID="{193BE3AE-9BB3-4A84-B4AA-20FBC98223CA}" presName="textBox5e" presStyleLbl="revTx" presStyleIdx="4" presStyleCnt="5" custFlipVert="0" custScaleY="28767" custLinFactNeighborX="-1512" custLinFactNeighborY="-33815">
        <dgm:presLayoutVars>
          <dgm:bulletEnabled val="1"/>
        </dgm:presLayoutVars>
      </dgm:prSet>
      <dgm:spPr/>
      <dgm:t>
        <a:bodyPr/>
        <a:lstStyle/>
        <a:p>
          <a:endParaRPr lang="en-GB"/>
        </a:p>
      </dgm:t>
    </dgm:pt>
  </dgm:ptLst>
  <dgm:cxnLst>
    <dgm:cxn modelId="{EF9475B4-35CD-453F-8069-BEB2A8632660}" type="presOf" srcId="{48A32FCD-BAE7-4BA5-99DF-2DAD58C8B793}" destId="{64FC8542-73D6-4501-AFD1-1BADA1F06416}" srcOrd="0" destOrd="0" presId="urn:microsoft.com/office/officeart/2005/8/layout/arrow2"/>
    <dgm:cxn modelId="{903E2804-A11E-4670-BDAD-5C6AA12103F8}" type="presOf" srcId="{A4C7FAB4-D2B0-4403-8BAE-32DAE3EE5FB8}" destId="{6E124F60-4C82-4518-B84F-39CD5A00DA1C}" srcOrd="0" destOrd="0" presId="urn:microsoft.com/office/officeart/2005/8/layout/arrow2"/>
    <dgm:cxn modelId="{1032AB96-A0EC-4E18-8738-0F53CD8F8D94}" srcId="{DC07C95B-9FF7-49D8-AFFC-17915DD28A82}" destId="{48A32FCD-BAE7-4BA5-99DF-2DAD58C8B793}" srcOrd="3" destOrd="0" parTransId="{00BA11CF-2246-4D92-A7A3-AF8A05CA36EA}" sibTransId="{39C2F593-C023-485F-B544-478736BCEA3A}"/>
    <dgm:cxn modelId="{8F246E9D-E678-44D8-B04B-43877F2F18B0}" type="presOf" srcId="{DC07C95B-9FF7-49D8-AFFC-17915DD28A82}" destId="{C1FDC8C4-66E2-4394-845B-B3A144982C27}" srcOrd="0" destOrd="0" presId="urn:microsoft.com/office/officeart/2005/8/layout/arrow2"/>
    <dgm:cxn modelId="{2E8EC2FB-674E-4952-A712-4306DF2AC2BC}" srcId="{DC07C95B-9FF7-49D8-AFFC-17915DD28A82}" destId="{A4C7FAB4-D2B0-4403-8BAE-32DAE3EE5FB8}" srcOrd="1" destOrd="0" parTransId="{9A2BD3AF-293B-4BBC-9097-08F8262BF952}" sibTransId="{C97D7DE5-B438-441D-88B4-979A37BBA8E8}"/>
    <dgm:cxn modelId="{380CB536-1DEF-44A8-8441-9C529258003D}" srcId="{DC07C95B-9FF7-49D8-AFFC-17915DD28A82}" destId="{75E23AC5-BE44-490F-A52C-4C0E672C6FF4}" srcOrd="2" destOrd="0" parTransId="{E4EA6A4F-8FD4-4969-A651-175147DCD6F9}" sibTransId="{E550480F-8350-445D-B631-1B6D9E97508A}"/>
    <dgm:cxn modelId="{93B83E1F-CE84-48BD-9A3B-445F1BBFECC6}" srcId="{DC07C95B-9FF7-49D8-AFFC-17915DD28A82}" destId="{193BE3AE-9BB3-4A84-B4AA-20FBC98223CA}" srcOrd="4" destOrd="0" parTransId="{F25D8966-7474-403A-BF35-365B9FCB7A6A}" sibTransId="{27DF5200-7CC8-4ADA-9D7D-9D7EED1DC0F8}"/>
    <dgm:cxn modelId="{854DF928-2BE7-424E-B904-DCA51EC1178E}" type="presOf" srcId="{8ED485A1-1E3F-4118-8B4F-9268AA74A40E}" destId="{910ACC5B-6CF0-456C-A333-C4E330EB7080}" srcOrd="0" destOrd="0" presId="urn:microsoft.com/office/officeart/2005/8/layout/arrow2"/>
    <dgm:cxn modelId="{938CF6F0-A5E8-469F-9D33-34419224FD17}" srcId="{DC07C95B-9FF7-49D8-AFFC-17915DD28A82}" destId="{8ED485A1-1E3F-4118-8B4F-9268AA74A40E}" srcOrd="0" destOrd="0" parTransId="{6478E497-01A3-415E-97C5-D9E571098302}" sibTransId="{89ACBC40-A90B-4D09-9DCA-B33B9AF38521}"/>
    <dgm:cxn modelId="{88369D3F-1186-4B7F-A49E-DA7052D27608}" type="presOf" srcId="{75E23AC5-BE44-490F-A52C-4C0E672C6FF4}" destId="{A7E2D579-C2EB-4674-B7B7-41BEC0B80979}" srcOrd="0" destOrd="0" presId="urn:microsoft.com/office/officeart/2005/8/layout/arrow2"/>
    <dgm:cxn modelId="{892F9987-8D32-4D88-9172-3D3C999FB001}" type="presOf" srcId="{193BE3AE-9BB3-4A84-B4AA-20FBC98223CA}" destId="{97DC8B9C-F215-463A-8682-E0D192ED2F46}" srcOrd="0" destOrd="0" presId="urn:microsoft.com/office/officeart/2005/8/layout/arrow2"/>
    <dgm:cxn modelId="{1F146BD7-F762-4C90-84FF-9076FCCA141F}" type="presParOf" srcId="{C1FDC8C4-66E2-4394-845B-B3A144982C27}" destId="{DB625FD1-2DAD-4635-97E3-601DC4E63F62}" srcOrd="0" destOrd="0" presId="urn:microsoft.com/office/officeart/2005/8/layout/arrow2"/>
    <dgm:cxn modelId="{17A4D280-F54B-4E8F-8B17-E88A8660BA2A}" type="presParOf" srcId="{C1FDC8C4-66E2-4394-845B-B3A144982C27}" destId="{1FF73D26-2680-487A-9A69-94651EC2F538}" srcOrd="1" destOrd="0" presId="urn:microsoft.com/office/officeart/2005/8/layout/arrow2"/>
    <dgm:cxn modelId="{B936E410-EB5F-4013-B4F9-14356A15C433}" type="presParOf" srcId="{1FF73D26-2680-487A-9A69-94651EC2F538}" destId="{6F17ACB1-7118-42EF-8D64-C21849955E8B}" srcOrd="0" destOrd="0" presId="urn:microsoft.com/office/officeart/2005/8/layout/arrow2"/>
    <dgm:cxn modelId="{616FCF18-33A5-41D4-9100-DBC954E63166}" type="presParOf" srcId="{1FF73D26-2680-487A-9A69-94651EC2F538}" destId="{910ACC5B-6CF0-456C-A333-C4E330EB7080}" srcOrd="1" destOrd="0" presId="urn:microsoft.com/office/officeart/2005/8/layout/arrow2"/>
    <dgm:cxn modelId="{D4F83C20-C8B3-4A7D-A349-B1C6C9A67B89}" type="presParOf" srcId="{1FF73D26-2680-487A-9A69-94651EC2F538}" destId="{5588301C-1591-4A10-A2D6-218FC53D610F}" srcOrd="2" destOrd="0" presId="urn:microsoft.com/office/officeart/2005/8/layout/arrow2"/>
    <dgm:cxn modelId="{9C37B297-BEBF-47B0-8251-24A8F2E8BB32}" type="presParOf" srcId="{1FF73D26-2680-487A-9A69-94651EC2F538}" destId="{6E124F60-4C82-4518-B84F-39CD5A00DA1C}" srcOrd="3" destOrd="0" presId="urn:microsoft.com/office/officeart/2005/8/layout/arrow2"/>
    <dgm:cxn modelId="{9493CCB4-ABA9-4355-B5D3-6ED4CF217CA1}" type="presParOf" srcId="{1FF73D26-2680-487A-9A69-94651EC2F538}" destId="{62ABC545-640A-4CEF-8776-3347A78285DC}" srcOrd="4" destOrd="0" presId="urn:microsoft.com/office/officeart/2005/8/layout/arrow2"/>
    <dgm:cxn modelId="{A4E55A98-1636-4D6C-9167-AE7730ABC800}" type="presParOf" srcId="{1FF73D26-2680-487A-9A69-94651EC2F538}" destId="{A7E2D579-C2EB-4674-B7B7-41BEC0B80979}" srcOrd="5" destOrd="0" presId="urn:microsoft.com/office/officeart/2005/8/layout/arrow2"/>
    <dgm:cxn modelId="{EDAFA1C9-F74E-44CD-857A-D9BAC53FA3DE}" type="presParOf" srcId="{1FF73D26-2680-487A-9A69-94651EC2F538}" destId="{EA5A9F07-3D4E-4662-9E0F-9CE6A40FB0C4}" srcOrd="6" destOrd="0" presId="urn:microsoft.com/office/officeart/2005/8/layout/arrow2"/>
    <dgm:cxn modelId="{B65693F0-031B-42D7-BB4F-55272BB36493}" type="presParOf" srcId="{1FF73D26-2680-487A-9A69-94651EC2F538}" destId="{64FC8542-73D6-4501-AFD1-1BADA1F06416}" srcOrd="7" destOrd="0" presId="urn:microsoft.com/office/officeart/2005/8/layout/arrow2"/>
    <dgm:cxn modelId="{D1A2B449-A5AE-4000-A9F7-8F86840CCC63}" type="presParOf" srcId="{1FF73D26-2680-487A-9A69-94651EC2F538}" destId="{58E577E4-26C5-4622-A1B6-A2387DFE8F20}" srcOrd="8" destOrd="0" presId="urn:microsoft.com/office/officeart/2005/8/layout/arrow2"/>
    <dgm:cxn modelId="{A9800461-4E52-4C6D-9918-AD7EE12FC3CC}" type="presParOf" srcId="{1FF73D26-2680-487A-9A69-94651EC2F538}" destId="{97DC8B9C-F215-463A-8682-E0D192ED2F46}"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25FD1-2DAD-4635-97E3-601DC4E63F62}">
      <dsp:nvSpPr>
        <dsp:cNvPr id="0" name=""/>
        <dsp:cNvSpPr/>
      </dsp:nvSpPr>
      <dsp:spPr>
        <a:xfrm>
          <a:off x="300227" y="241302"/>
          <a:ext cx="7721684" cy="4584750"/>
        </a:xfrm>
        <a:prstGeom prst="swooshArrow">
          <a:avLst>
            <a:gd name="adj1" fmla="val 25000"/>
            <a:gd name="adj2" fmla="val 25000"/>
          </a:avLst>
        </a:prstGeom>
        <a:solidFill>
          <a:schemeClr val="accent2">
            <a:lumMod val="20000"/>
            <a:lumOff val="80000"/>
          </a:schemeClr>
        </a:solidFill>
        <a:ln>
          <a:noFill/>
        </a:ln>
        <a:effectLst/>
      </dsp:spPr>
      <dsp:style>
        <a:lnRef idx="0">
          <a:scrgbClr r="0" g="0" b="0"/>
        </a:lnRef>
        <a:fillRef idx="1">
          <a:scrgbClr r="0" g="0" b="0"/>
        </a:fillRef>
        <a:effectRef idx="0">
          <a:scrgbClr r="0" g="0" b="0"/>
        </a:effectRef>
        <a:fontRef idx="minor"/>
      </dsp:style>
    </dsp:sp>
    <dsp:sp modelId="{6F17ACB1-7118-42EF-8D64-C21849955E8B}">
      <dsp:nvSpPr>
        <dsp:cNvPr id="0" name=""/>
        <dsp:cNvSpPr/>
      </dsp:nvSpPr>
      <dsp:spPr>
        <a:xfrm>
          <a:off x="910699" y="3863000"/>
          <a:ext cx="177598" cy="177598"/>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0ACC5B-6CF0-456C-A333-C4E330EB7080}">
      <dsp:nvSpPr>
        <dsp:cNvPr id="0" name=""/>
        <dsp:cNvSpPr/>
      </dsp:nvSpPr>
      <dsp:spPr>
        <a:xfrm>
          <a:off x="1016948" y="3977501"/>
          <a:ext cx="2516672" cy="646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106" tIns="0" rIns="0" bIns="0" numCol="1" spcCol="1270" anchor="t" anchorCtr="0">
          <a:noAutofit/>
        </a:bodyPr>
        <a:lstStyle/>
        <a:p>
          <a:pPr lvl="0" algn="l" defTabSz="533400">
            <a:lnSpc>
              <a:spcPct val="90000"/>
            </a:lnSpc>
            <a:spcBef>
              <a:spcPct val="0"/>
            </a:spcBef>
            <a:spcAft>
              <a:spcPct val="35000"/>
            </a:spcAft>
          </a:pPr>
          <a:r>
            <a:rPr lang="en-GB" sz="1200" kern="1200" dirty="0" smtClean="0">
              <a:solidFill>
                <a:schemeClr val="accent2"/>
              </a:solidFill>
            </a:rPr>
            <a:t>Business Case Submission</a:t>
          </a:r>
          <a:endParaRPr lang="en-GB" sz="1200" kern="1200" dirty="0">
            <a:solidFill>
              <a:schemeClr val="accent2"/>
            </a:solidFill>
          </a:endParaRPr>
        </a:p>
      </dsp:txBody>
      <dsp:txXfrm>
        <a:off x="1016948" y="3977501"/>
        <a:ext cx="2516672" cy="646179"/>
      </dsp:txXfrm>
    </dsp:sp>
    <dsp:sp modelId="{5588301C-1591-4A10-A2D6-218FC53D610F}">
      <dsp:nvSpPr>
        <dsp:cNvPr id="0" name=""/>
        <dsp:cNvSpPr/>
      </dsp:nvSpPr>
      <dsp:spPr>
        <a:xfrm>
          <a:off x="1872049" y="2939246"/>
          <a:ext cx="277980" cy="277980"/>
        </a:xfrm>
        <a:prstGeom prst="ellipse">
          <a:avLst/>
        </a:prstGeom>
        <a:solidFill>
          <a:schemeClr val="accent2">
            <a:lumMod val="60000"/>
            <a:lumOff val="4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124F60-4C82-4518-B84F-39CD5A00DA1C}">
      <dsp:nvSpPr>
        <dsp:cNvPr id="0" name=""/>
        <dsp:cNvSpPr/>
      </dsp:nvSpPr>
      <dsp:spPr>
        <a:xfrm>
          <a:off x="1790679" y="2673752"/>
          <a:ext cx="2361651" cy="1556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296" tIns="0" rIns="0" bIns="0" numCol="1" spcCol="1270" anchor="t" anchorCtr="0">
          <a:noAutofit/>
        </a:bodyPr>
        <a:lstStyle/>
        <a:p>
          <a:pPr lvl="0" algn="l" defTabSz="533400">
            <a:lnSpc>
              <a:spcPct val="90000"/>
            </a:lnSpc>
            <a:spcBef>
              <a:spcPct val="0"/>
            </a:spcBef>
            <a:spcAft>
              <a:spcPct val="35000"/>
            </a:spcAft>
          </a:pPr>
          <a:r>
            <a:rPr lang="en-GB" sz="1200" kern="1200" dirty="0" smtClean="0">
              <a:solidFill>
                <a:schemeClr val="accent2"/>
              </a:solidFill>
            </a:rPr>
            <a:t>Design Iterations</a:t>
          </a:r>
          <a:endParaRPr lang="en-GB" sz="1200" kern="1200" dirty="0">
            <a:solidFill>
              <a:schemeClr val="accent2"/>
            </a:solidFill>
          </a:endParaRPr>
        </a:p>
      </dsp:txBody>
      <dsp:txXfrm>
        <a:off x="1790679" y="2673752"/>
        <a:ext cx="2361651" cy="1556908"/>
      </dsp:txXfrm>
    </dsp:sp>
    <dsp:sp modelId="{62ABC545-640A-4CEF-8776-3347A78285DC}">
      <dsp:nvSpPr>
        <dsp:cNvPr id="0" name=""/>
        <dsp:cNvSpPr/>
      </dsp:nvSpPr>
      <dsp:spPr>
        <a:xfrm>
          <a:off x="3107518" y="2202824"/>
          <a:ext cx="370640" cy="370640"/>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2D579-C2EB-4674-B7B7-41BEC0B80979}">
      <dsp:nvSpPr>
        <dsp:cNvPr id="0" name=""/>
        <dsp:cNvSpPr/>
      </dsp:nvSpPr>
      <dsp:spPr>
        <a:xfrm>
          <a:off x="3359335" y="2413039"/>
          <a:ext cx="2559445" cy="14117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6395" tIns="0" rIns="0" bIns="0" numCol="1" spcCol="1270" anchor="t" anchorCtr="0">
          <a:noAutofit/>
        </a:bodyPr>
        <a:lstStyle/>
        <a:p>
          <a:pPr lvl="0" algn="l" defTabSz="533400">
            <a:lnSpc>
              <a:spcPct val="90000"/>
            </a:lnSpc>
            <a:spcBef>
              <a:spcPct val="0"/>
            </a:spcBef>
            <a:spcAft>
              <a:spcPct val="35000"/>
            </a:spcAft>
          </a:pPr>
          <a:r>
            <a:rPr lang="en-GB" sz="1200" kern="1200" dirty="0" smtClean="0">
              <a:solidFill>
                <a:srgbClr val="FC4C02"/>
              </a:solidFill>
            </a:rPr>
            <a:t>Materials Testing &amp; Production Qualification</a:t>
          </a:r>
          <a:endParaRPr lang="en-GB" sz="1200" kern="1200" dirty="0">
            <a:solidFill>
              <a:srgbClr val="FC4C02"/>
            </a:solidFill>
          </a:endParaRPr>
        </a:p>
      </dsp:txBody>
      <dsp:txXfrm>
        <a:off x="3359335" y="2413039"/>
        <a:ext cx="2559445" cy="1411748"/>
      </dsp:txXfrm>
    </dsp:sp>
    <dsp:sp modelId="{EA5A9F07-3D4E-4662-9E0F-9CE6A40FB0C4}">
      <dsp:nvSpPr>
        <dsp:cNvPr id="0" name=""/>
        <dsp:cNvSpPr/>
      </dsp:nvSpPr>
      <dsp:spPr>
        <a:xfrm>
          <a:off x="4543752" y="1627603"/>
          <a:ext cx="478744" cy="478744"/>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FC8542-73D6-4501-AFD1-1BADA1F06416}">
      <dsp:nvSpPr>
        <dsp:cNvPr id="0" name=""/>
        <dsp:cNvSpPr/>
      </dsp:nvSpPr>
      <dsp:spPr>
        <a:xfrm>
          <a:off x="4328309" y="1390846"/>
          <a:ext cx="2212556" cy="2044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677" tIns="0" rIns="0" bIns="0" numCol="1" spcCol="1270" anchor="t" anchorCtr="0">
          <a:noAutofit/>
        </a:bodyPr>
        <a:lstStyle/>
        <a:p>
          <a:pPr lvl="0" algn="l" defTabSz="533400">
            <a:lnSpc>
              <a:spcPct val="90000"/>
            </a:lnSpc>
            <a:spcBef>
              <a:spcPct val="0"/>
            </a:spcBef>
            <a:spcAft>
              <a:spcPct val="35000"/>
            </a:spcAft>
          </a:pPr>
          <a:r>
            <a:rPr lang="en-GB" sz="1200" kern="1200" dirty="0" smtClean="0">
              <a:solidFill>
                <a:srgbClr val="FC4C02"/>
              </a:solidFill>
            </a:rPr>
            <a:t>Production Change</a:t>
          </a:r>
          <a:endParaRPr lang="en-GB" sz="1200" kern="1200" dirty="0">
            <a:solidFill>
              <a:srgbClr val="FC4C02"/>
            </a:solidFill>
          </a:endParaRPr>
        </a:p>
      </dsp:txBody>
      <dsp:txXfrm>
        <a:off x="4328309" y="1390846"/>
        <a:ext cx="2212556" cy="2044352"/>
      </dsp:txXfrm>
    </dsp:sp>
    <dsp:sp modelId="{58E577E4-26C5-4622-A1B6-A2387DFE8F20}">
      <dsp:nvSpPr>
        <dsp:cNvPr id="0" name=""/>
        <dsp:cNvSpPr/>
      </dsp:nvSpPr>
      <dsp:spPr>
        <a:xfrm>
          <a:off x="6022454" y="1243357"/>
          <a:ext cx="610013" cy="610013"/>
        </a:xfrm>
        <a:prstGeom prst="ellipse">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DC8B9C-F215-463A-8682-E0D192ED2F46}">
      <dsp:nvSpPr>
        <dsp:cNvPr id="0" name=""/>
        <dsp:cNvSpPr/>
      </dsp:nvSpPr>
      <dsp:spPr>
        <a:xfrm>
          <a:off x="6304111" y="1338066"/>
          <a:ext cx="1544336" cy="1021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3233" tIns="0" rIns="0" bIns="0" numCol="1" spcCol="1270" anchor="t" anchorCtr="0">
          <a:noAutofit/>
        </a:bodyPr>
        <a:lstStyle/>
        <a:p>
          <a:pPr lvl="0" algn="l" defTabSz="533400">
            <a:lnSpc>
              <a:spcPct val="90000"/>
            </a:lnSpc>
            <a:spcBef>
              <a:spcPct val="0"/>
            </a:spcBef>
            <a:spcAft>
              <a:spcPct val="35000"/>
            </a:spcAft>
          </a:pPr>
          <a:r>
            <a:rPr lang="en-GB" sz="1200" kern="1200" dirty="0" smtClean="0">
              <a:solidFill>
                <a:srgbClr val="FC4C02"/>
              </a:solidFill>
            </a:rPr>
            <a:t>New Manufacture</a:t>
          </a:r>
          <a:endParaRPr lang="en-GB" sz="1200" kern="1200" dirty="0">
            <a:solidFill>
              <a:srgbClr val="FC4C02"/>
            </a:solidFill>
          </a:endParaRPr>
        </a:p>
      </dsp:txBody>
      <dsp:txXfrm>
        <a:off x="6304111" y="1338066"/>
        <a:ext cx="1544336" cy="102179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8055"/>
          </a:xfrm>
          <a:prstGeom prst="rect">
            <a:avLst/>
          </a:prstGeom>
        </p:spPr>
        <p:txBody>
          <a:bodyPr vert="horz" lIns="91426" tIns="45713" rIns="91426" bIns="45713" rtlCol="0"/>
          <a:lstStyle>
            <a:lvl1pPr algn="l">
              <a:defRPr sz="1200"/>
            </a:lvl1pPr>
          </a:lstStyle>
          <a:p>
            <a:r>
              <a:rPr lang="en-GB" dirty="0" smtClean="0"/>
              <a:t>INCLUDE THE APPROPRIATE NATIONAL SECURITY MARKINGS (IF REQUIRED) GUIDANCE CAN BE FOUND HERE</a:t>
            </a:r>
            <a:endParaRPr lang="en-AU" dirty="0"/>
          </a:p>
        </p:txBody>
      </p:sp>
      <p:sp>
        <p:nvSpPr>
          <p:cNvPr id="3" name="Date Placeholder 2"/>
          <p:cNvSpPr>
            <a:spLocks noGrp="1"/>
          </p:cNvSpPr>
          <p:nvPr>
            <p:ph type="dt" sz="quarter" idx="1"/>
          </p:nvPr>
        </p:nvSpPr>
        <p:spPr>
          <a:xfrm>
            <a:off x="3850445" y="2"/>
            <a:ext cx="2945659" cy="498055"/>
          </a:xfrm>
          <a:prstGeom prst="rect">
            <a:avLst/>
          </a:prstGeom>
        </p:spPr>
        <p:txBody>
          <a:bodyPr vert="horz" lIns="91426" tIns="45713" rIns="91426" bIns="45713" rtlCol="0"/>
          <a:lstStyle>
            <a:lvl1pPr algn="r">
              <a:defRPr sz="1200"/>
            </a:lvl1pPr>
          </a:lstStyle>
          <a:p>
            <a:fld id="{53E73996-7F2A-4899-9FEE-09AD6D46846C}" type="datetimeFigureOut">
              <a:rPr lang="en-AU" smtClean="0"/>
              <a:t>10/04/2018</a:t>
            </a:fld>
            <a:endParaRPr lang="en-AU" dirty="0"/>
          </a:p>
        </p:txBody>
      </p:sp>
      <p:sp>
        <p:nvSpPr>
          <p:cNvPr id="4" name="Footer Placeholder 3"/>
          <p:cNvSpPr>
            <a:spLocks noGrp="1"/>
          </p:cNvSpPr>
          <p:nvPr>
            <p:ph type="ftr" sz="quarter" idx="2"/>
          </p:nvPr>
        </p:nvSpPr>
        <p:spPr>
          <a:xfrm>
            <a:off x="2" y="9428585"/>
            <a:ext cx="2945659" cy="498054"/>
          </a:xfrm>
          <a:prstGeom prst="rect">
            <a:avLst/>
          </a:prstGeom>
        </p:spPr>
        <p:txBody>
          <a:bodyPr vert="horz" lIns="91426" tIns="45713" rIns="91426" bIns="45713" rtlCol="0" anchor="b"/>
          <a:lstStyle>
            <a:lvl1pPr algn="l">
              <a:defRPr sz="1200"/>
            </a:lvl1pPr>
          </a:lstStyle>
          <a:p>
            <a:r>
              <a:rPr lang="en-GB" dirty="0" smtClean="0"/>
              <a:t>INCLUDE THE APPROPRIATE BAE SYSTEM COMPANY MARKING (IF REQUIRED). GUIDANCE CAN BE FOUND HERE Include the appropriate copyright legend. Include appropriate trademark legends (if required). Guidance can be found HERE (see final slide for restrictions on use) </a:t>
            </a:r>
            <a:endParaRPr lang="en-AU" dirty="0"/>
          </a:p>
        </p:txBody>
      </p:sp>
      <p:sp>
        <p:nvSpPr>
          <p:cNvPr id="5" name="Slide Number Placeholder 4"/>
          <p:cNvSpPr>
            <a:spLocks noGrp="1"/>
          </p:cNvSpPr>
          <p:nvPr>
            <p:ph type="sldNum" sz="quarter" idx="3"/>
          </p:nvPr>
        </p:nvSpPr>
        <p:spPr>
          <a:xfrm>
            <a:off x="3850445" y="9428585"/>
            <a:ext cx="2945659" cy="498054"/>
          </a:xfrm>
          <a:prstGeom prst="rect">
            <a:avLst/>
          </a:prstGeom>
        </p:spPr>
        <p:txBody>
          <a:bodyPr vert="horz" lIns="91426" tIns="45713" rIns="91426" bIns="45713" rtlCol="0" anchor="b"/>
          <a:lstStyle>
            <a:lvl1pPr algn="r">
              <a:defRPr sz="1200"/>
            </a:lvl1pPr>
          </a:lstStyle>
          <a:p>
            <a:fld id="{4958E4E4-370B-43C5-912D-00C8E6F1B70E}" type="slidenum">
              <a:rPr lang="en-AU" smtClean="0"/>
              <a:t>‹#›</a:t>
            </a:fld>
            <a:endParaRPr lang="en-AU" dirty="0"/>
          </a:p>
        </p:txBody>
      </p:sp>
    </p:spTree>
    <p:extLst>
      <p:ext uri="{BB962C8B-B14F-4D97-AF65-F5344CB8AC3E}">
        <p14:creationId xmlns:p14="http://schemas.microsoft.com/office/powerpoint/2010/main" val="6497991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hyperlink" Target="http://ws-intranet.ent.baesystems.com/sites/InformationSecurity/Pages/default.aspx"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79438" y="682625"/>
            <a:ext cx="7951788" cy="4471988"/>
          </a:xfrm>
          <a:prstGeom prst="rect">
            <a:avLst/>
          </a:prstGeom>
          <a:noFill/>
          <a:ln w="12700">
            <a:solidFill>
              <a:prstClr val="black"/>
            </a:solidFill>
          </a:ln>
        </p:spPr>
        <p:txBody>
          <a:bodyPr vert="horz" lIns="91426" tIns="45713" rIns="91426" bIns="45713" rtlCol="0" anchor="ctr"/>
          <a:lstStyle/>
          <a:p>
            <a:endParaRPr lang="en-AU" dirty="0"/>
          </a:p>
        </p:txBody>
      </p:sp>
      <p:sp>
        <p:nvSpPr>
          <p:cNvPr id="5" name="Notes Placeholder 4"/>
          <p:cNvSpPr>
            <a:spLocks noGrp="1"/>
          </p:cNvSpPr>
          <p:nvPr>
            <p:ph type="body" sz="quarter" idx="3"/>
          </p:nvPr>
        </p:nvSpPr>
        <p:spPr>
          <a:xfrm>
            <a:off x="679768" y="5298975"/>
            <a:ext cx="5438140" cy="3908614"/>
          </a:xfrm>
          <a:prstGeom prst="rect">
            <a:avLst/>
          </a:prstGeom>
        </p:spPr>
        <p:txBody>
          <a:bodyPr vert="horz" lIns="91426" tIns="45713" rIns="91426" bIns="4571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26" name="Slide Number Placeholder 25"/>
          <p:cNvSpPr>
            <a:spLocks noGrp="1"/>
          </p:cNvSpPr>
          <p:nvPr>
            <p:ph type="sldNum" sz="quarter" idx="5"/>
          </p:nvPr>
        </p:nvSpPr>
        <p:spPr>
          <a:xfrm>
            <a:off x="6415863" y="17392"/>
            <a:ext cx="381812" cy="132876"/>
          </a:xfrm>
          <a:prstGeom prst="rect">
            <a:avLst/>
          </a:prstGeom>
        </p:spPr>
        <p:txBody>
          <a:bodyPr vert="horz" lIns="91426" tIns="45713" rIns="91426" bIns="45713" rtlCol="0" anchor="ctr" anchorCtr="0"/>
          <a:lstStyle>
            <a:lvl1pPr algn="r">
              <a:defRPr sz="800" b="1">
                <a:solidFill>
                  <a:schemeClr val="accent2"/>
                </a:solidFill>
              </a:defRPr>
            </a:lvl1pPr>
          </a:lstStyle>
          <a:p>
            <a:fld id="{E9401674-90E8-405F-9AFA-FF6A0703C313}" type="slidenum">
              <a:rPr lang="en-AU" smtClean="0"/>
              <a:pPr/>
              <a:t>‹#›</a:t>
            </a:fld>
            <a:endParaRPr lang="en-AU" dirty="0"/>
          </a:p>
        </p:txBody>
      </p:sp>
      <p:sp>
        <p:nvSpPr>
          <p:cNvPr id="28" name="Text Placeholder 5"/>
          <p:cNvSpPr txBox="1">
            <a:spLocks/>
          </p:cNvSpPr>
          <p:nvPr/>
        </p:nvSpPr>
        <p:spPr>
          <a:xfrm>
            <a:off x="673960" y="9365016"/>
            <a:ext cx="5443949" cy="317145"/>
          </a:xfrm>
          <a:prstGeom prst="rect">
            <a:avLst/>
          </a:prstGeom>
        </p:spPr>
        <p:txBody>
          <a:bodyPr wrap="square" lIns="0" tIns="0" rIns="91426" bIns="45713"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indent="0" algn="l" defTabSz="1072922" rtl="0" eaLnBrk="1" fontAlgn="auto" latinLnBrk="0" hangingPunct="1">
              <a:lnSpc>
                <a:spcPts val="704"/>
              </a:lnSpc>
              <a:spcBef>
                <a:spcPts val="0"/>
              </a:spcBef>
              <a:spcAft>
                <a:spcPts val="0"/>
              </a:spcAft>
              <a:buClrTx/>
              <a:buSzTx/>
              <a:buFont typeface="Arial" panose="020B0604020202020204" pitchFamily="34" charset="0"/>
              <a:buNone/>
              <a:tabLst/>
              <a:defRPr/>
            </a:pPr>
            <a:r>
              <a:rPr lang="en-GB" sz="500" kern="0" dirty="0" smtClean="0">
                <a:solidFill>
                  <a:srgbClr val="666666"/>
                </a:solidFill>
                <a:cs typeface="Arial"/>
              </a:rPr>
              <a:t>INCLUDE THE APPROPRIATE BAE SYSTEM COMPANY MARKING (IF REQUIRED). GUIDANCE CAN BE FOUND </a:t>
            </a:r>
            <a:r>
              <a:rPr lang="en-GB" sz="500" kern="0" dirty="0" smtClean="0">
                <a:solidFill>
                  <a:schemeClr val="accent2"/>
                </a:solidFill>
                <a:cs typeface="Arial"/>
                <a:hlinkClick r:id="rId2"/>
              </a:rPr>
              <a:t>HERE</a:t>
            </a:r>
            <a:endParaRPr lang="en-GB" sz="500" kern="0" dirty="0" smtClean="0">
              <a:solidFill>
                <a:schemeClr val="accent2"/>
              </a:solidFill>
              <a:cs typeface="Arial"/>
            </a:endParaRPr>
          </a:p>
          <a:p>
            <a:pPr marL="0" marR="0" indent="0" algn="l" defTabSz="1072922" rtl="0" eaLnBrk="1" fontAlgn="auto" latinLnBrk="0" hangingPunct="1">
              <a:lnSpc>
                <a:spcPts val="704"/>
              </a:lnSpc>
              <a:spcBef>
                <a:spcPts val="0"/>
              </a:spcBef>
              <a:spcAft>
                <a:spcPts val="0"/>
              </a:spcAft>
              <a:buClrTx/>
              <a:buSzTx/>
              <a:buFont typeface="Arial" panose="020B0604020202020204" pitchFamily="34" charset="0"/>
              <a:buNone/>
              <a:tabLst/>
              <a:defRPr/>
            </a:pPr>
            <a:r>
              <a:rPr lang="en-GB" sz="500" kern="0" dirty="0" smtClean="0">
                <a:solidFill>
                  <a:srgbClr val="666666"/>
                </a:solidFill>
                <a:cs typeface="Arial"/>
              </a:rPr>
              <a:t>Include the appropriate copyright legend. Include appropriate trademark legends (if required). Guidance can be found </a:t>
            </a:r>
            <a:r>
              <a:rPr lang="en-GB" sz="500" kern="0" dirty="0" smtClean="0">
                <a:solidFill>
                  <a:schemeClr val="accent2"/>
                </a:solidFill>
                <a:cs typeface="Arial"/>
                <a:hlinkClick r:id="rId2"/>
              </a:rPr>
              <a:t>HERE</a:t>
            </a:r>
            <a:endParaRPr lang="en-GB" sz="500" kern="0" dirty="0" smtClean="0">
              <a:solidFill>
                <a:srgbClr val="666666"/>
              </a:solidFill>
              <a:cs typeface="Arial"/>
            </a:endParaRPr>
          </a:p>
          <a:p>
            <a:pPr marL="0" marR="0" indent="0" algn="l" defTabSz="1072922" rtl="0" eaLnBrk="1" fontAlgn="auto" latinLnBrk="0" hangingPunct="1">
              <a:lnSpc>
                <a:spcPts val="704"/>
              </a:lnSpc>
              <a:spcBef>
                <a:spcPts val="0"/>
              </a:spcBef>
              <a:spcAft>
                <a:spcPts val="0"/>
              </a:spcAft>
              <a:buClrTx/>
              <a:buSzTx/>
              <a:buFont typeface="Arial" panose="020B0604020202020204" pitchFamily="34" charset="0"/>
              <a:buNone/>
              <a:tabLst/>
              <a:defRPr/>
            </a:pPr>
            <a:r>
              <a:rPr lang="en-GB" sz="500" kern="0" dirty="0" smtClean="0">
                <a:solidFill>
                  <a:srgbClr val="666666"/>
                </a:solidFill>
                <a:cs typeface="Arial"/>
              </a:rPr>
              <a:t>(see final slide for restrictions on use)</a:t>
            </a:r>
            <a:endParaRPr lang="en-GB" sz="500" kern="0" dirty="0">
              <a:solidFill>
                <a:srgbClr val="666666"/>
              </a:solidFill>
              <a:cs typeface="Arial"/>
            </a:endParaRPr>
          </a:p>
        </p:txBody>
      </p:sp>
      <p:sp>
        <p:nvSpPr>
          <p:cNvPr id="30" name="Text Placeholder 5"/>
          <p:cNvSpPr txBox="1">
            <a:spLocks/>
          </p:cNvSpPr>
          <p:nvPr/>
        </p:nvSpPr>
        <p:spPr>
          <a:xfrm>
            <a:off x="1825400" y="22334"/>
            <a:ext cx="3793138" cy="123765"/>
          </a:xfrm>
          <a:prstGeom prst="rect">
            <a:avLst/>
          </a:prstGeom>
        </p:spPr>
        <p:txBody>
          <a:bodyPr wrap="square" lIns="0" tIns="0" rIns="91426" bIns="45713"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kern="0" dirty="0" smtClean="0">
                <a:solidFill>
                  <a:srgbClr val="666666"/>
                </a:solidFill>
              </a:rPr>
              <a:t>INCLUDE THE APPROPRIATE NATIONAL SECURITY MARKINGS (IF REQUIRED) </a:t>
            </a:r>
            <a:r>
              <a:rPr lang="en-GB" kern="0" dirty="0" smtClean="0">
                <a:solidFill>
                  <a:srgbClr val="666666"/>
                </a:solidFill>
              </a:rPr>
              <a:t>GUIDANCE CAN BE</a:t>
            </a:r>
            <a:r>
              <a:rPr lang="en-GB" sz="500" kern="0" dirty="0" smtClean="0">
                <a:solidFill>
                  <a:srgbClr val="666666"/>
                </a:solidFill>
              </a:rPr>
              <a:t> </a:t>
            </a:r>
            <a:r>
              <a:rPr lang="en-GB" sz="500" kern="0" dirty="0" smtClean="0">
                <a:solidFill>
                  <a:srgbClr val="666666"/>
                </a:solidFill>
                <a:cs typeface="Arial"/>
              </a:rPr>
              <a:t>FOUND </a:t>
            </a:r>
            <a:r>
              <a:rPr lang="en-GB" sz="500" kern="0" dirty="0" smtClean="0">
                <a:solidFill>
                  <a:schemeClr val="accent2"/>
                </a:solidFill>
                <a:cs typeface="Arial"/>
                <a:hlinkClick r:id="rId2"/>
              </a:rPr>
              <a:t>HERE</a:t>
            </a:r>
            <a:endParaRPr lang="en-GB" sz="500" kern="0" dirty="0" smtClean="0">
              <a:solidFill>
                <a:srgbClr val="666666"/>
              </a:solidFill>
            </a:endParaRPr>
          </a:p>
        </p:txBody>
      </p:sp>
    </p:spTree>
    <p:extLst>
      <p:ext uri="{BB962C8B-B14F-4D97-AF65-F5344CB8AC3E}">
        <p14:creationId xmlns:p14="http://schemas.microsoft.com/office/powerpoint/2010/main" val="208503183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Within the Military Air Sector</a:t>
            </a:r>
            <a:r>
              <a:rPr lang="en-GB" baseline="0" dirty="0" smtClean="0"/>
              <a:t> we face a number if emerging challenges:</a:t>
            </a:r>
          </a:p>
          <a:p>
            <a:endParaRPr lang="en-GB" baseline="0" dirty="0" smtClean="0"/>
          </a:p>
          <a:p>
            <a:r>
              <a:rPr lang="en-GB" baseline="0" dirty="0" smtClean="0"/>
              <a:t>5</a:t>
            </a:r>
            <a:r>
              <a:rPr lang="en-GB" baseline="30000" dirty="0" smtClean="0"/>
              <a:t>th</a:t>
            </a:r>
            <a:r>
              <a:rPr lang="en-GB" baseline="0" dirty="0" smtClean="0"/>
              <a:t> Gen fighters, such as F-35 and Typhoon, will dominate the fast jet market therefore a new large scale manufacturing programme is unlikely for several decades. Until a large scale 6</a:t>
            </a:r>
            <a:r>
              <a:rPr lang="en-GB" baseline="30000" dirty="0" smtClean="0"/>
              <a:t>th</a:t>
            </a:r>
            <a:r>
              <a:rPr lang="en-GB" baseline="0" dirty="0" smtClean="0"/>
              <a:t> Gen programme emerges, it is expected that military a/c orders will be of a higher variety and bespoke specification and therefore be in smaller batches. </a:t>
            </a:r>
          </a:p>
          <a:p>
            <a:endParaRPr lang="en-GB" baseline="0" dirty="0" smtClean="0"/>
          </a:p>
          <a:p>
            <a:r>
              <a:rPr lang="en-GB" baseline="0" dirty="0" smtClean="0"/>
              <a:t>Coupled with this, further unitisation will drive the need for larger parts. These 3 factors combined will reduce capability and leverage within the supply chain, especially when up against the high volume civil aerospace sector.</a:t>
            </a:r>
          </a:p>
          <a:p>
            <a:endParaRPr lang="en-GB" baseline="0" dirty="0" smtClean="0"/>
          </a:p>
          <a:p>
            <a:r>
              <a:rPr lang="en-GB" baseline="0" dirty="0" smtClean="0"/>
              <a:t>Further, increased customer specification coupled with a reduced supply chain places a demand for both new materials and new manufacturing technologies. </a:t>
            </a:r>
          </a:p>
          <a:p>
            <a:endParaRPr lang="en-GB" baseline="0" dirty="0" smtClean="0"/>
          </a:p>
          <a:p>
            <a:r>
              <a:rPr lang="en-GB" baseline="0" dirty="0" smtClean="0"/>
              <a:t>These challenges, compounded by ever increasing affordability and timescale constraints, drive the need to increase collaboration across the industry. </a:t>
            </a:r>
            <a:endParaRPr lang="en-GB" dirty="0" smtClean="0"/>
          </a:p>
          <a:p>
            <a:endParaRPr lang="en-GB" dirty="0"/>
          </a:p>
        </p:txBody>
      </p:sp>
      <p:sp>
        <p:nvSpPr>
          <p:cNvPr id="4" name="Slide Number Placeholder 3"/>
          <p:cNvSpPr>
            <a:spLocks noGrp="1"/>
          </p:cNvSpPr>
          <p:nvPr>
            <p:ph type="sldNum" sz="quarter" idx="10"/>
          </p:nvPr>
        </p:nvSpPr>
        <p:spPr/>
        <p:txBody>
          <a:bodyPr/>
          <a:lstStyle/>
          <a:p>
            <a:fld id="{E9401674-90E8-405F-9AFA-FF6A0703C313}" type="slidenum">
              <a:rPr lang="en-AU" smtClean="0"/>
              <a:pPr/>
              <a:t>12</a:t>
            </a:fld>
            <a:endParaRPr lang="en-AU" dirty="0"/>
          </a:p>
        </p:txBody>
      </p:sp>
    </p:spTree>
    <p:extLst>
      <p:ext uri="{BB962C8B-B14F-4D97-AF65-F5344CB8AC3E}">
        <p14:creationId xmlns:p14="http://schemas.microsoft.com/office/powerpoint/2010/main" val="25717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Master title, left, boxed, 3 line">
    <p:bg bwMode="auto">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bwMode="auto"/>
        <p:txBody>
          <a:bodyPr/>
          <a:lstStyle/>
          <a:p>
            <a:fld id="{455123DE-DF0A-45CF-9929-81DBBDC71DC7}" type="slidenum">
              <a:rPr lang="en-AU" smtClean="0"/>
              <a:pPr/>
              <a:t>‹#›</a:t>
            </a:fld>
            <a:endParaRPr lang="en-AU" dirty="0"/>
          </a:p>
        </p:txBody>
      </p:sp>
      <p:grpSp>
        <p:nvGrpSpPr>
          <p:cNvPr id="16" name="Group 15"/>
          <p:cNvGrpSpPr/>
          <p:nvPr/>
        </p:nvGrpSpPr>
        <p:grpSpPr bwMode="auto">
          <a:xfrm>
            <a:off x="0" y="544544"/>
            <a:ext cx="6094800" cy="2502000"/>
            <a:chOff x="0" y="544544"/>
            <a:chExt cx="5202000" cy="2502000"/>
          </a:xfrm>
        </p:grpSpPr>
        <p:sp>
          <p:nvSpPr>
            <p:cNvPr id="9" name="Rectangle 8"/>
            <p:cNvSpPr/>
            <p:nvPr userDrawn="1"/>
          </p:nvSpPr>
          <p:spPr bwMode="auto">
            <a:xfrm>
              <a:off x="0" y="544544"/>
              <a:ext cx="5202000" cy="2502000"/>
            </a:xfrm>
            <a:prstGeom prst="rect">
              <a:avLst/>
            </a:prstGeom>
            <a:solidFill>
              <a:schemeClr val="bg1"/>
            </a:solidFill>
            <a:ln w="12700">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AU" sz="1800" dirty="0">
                <a:ln>
                  <a:noFill/>
                </a:ln>
                <a:noFill/>
              </a:endParaRPr>
            </a:p>
          </p:txBody>
        </p:sp>
        <p:sp>
          <p:nvSpPr>
            <p:cNvPr id="10" name="Tab 1"/>
            <p:cNvSpPr/>
            <p:nvPr userDrawn="1"/>
          </p:nvSpPr>
          <p:spPr bwMode="auto">
            <a:xfrm>
              <a:off x="1" y="831600"/>
              <a:ext cx="162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endParaRPr lang="en-AU" sz="1800" dirty="0"/>
            </a:p>
          </p:txBody>
        </p:sp>
      </p:grpSp>
      <p:sp>
        <p:nvSpPr>
          <p:cNvPr id="8" name="Text Placeholder 7"/>
          <p:cNvSpPr>
            <a:spLocks noGrp="1"/>
          </p:cNvSpPr>
          <p:nvPr>
            <p:ph type="body" sz="quarter" idx="13" hasCustomPrompt="1"/>
          </p:nvPr>
        </p:nvSpPr>
        <p:spPr bwMode="auto">
          <a:xfrm>
            <a:off x="576000" y="2050742"/>
            <a:ext cx="11397600" cy="553998"/>
          </a:xfrm>
        </p:spPr>
        <p:txBody>
          <a:bodyPr lIns="0" tIns="0" rIns="0" bIns="0">
            <a:sp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bwMode="auto">
          <a:xfrm>
            <a:off x="576000" y="788400"/>
            <a:ext cx="11397600" cy="1000800"/>
          </a:xfrm>
          <a:prstGeom prst="rect">
            <a:avLst/>
          </a:prstGeom>
        </p:spPr>
        <p:txBody>
          <a:bodyPr lIns="0" tIns="0" rIns="0" bIns="0" anchor="t" anchorCtr="0">
            <a:noAutofit/>
          </a:bodyPr>
          <a:lstStyle>
            <a:lvl1pPr>
              <a:lnSpc>
                <a:spcPct val="90000"/>
              </a:lnSpc>
              <a:defRPr sz="2400" baseline="0"/>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Tree>
    <p:extLst>
      <p:ext uri="{BB962C8B-B14F-4D97-AF65-F5344CB8AC3E}">
        <p14:creationId xmlns:p14="http://schemas.microsoft.com/office/powerpoint/2010/main" val="21964247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Master title, right, 3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10008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
        <p:nvSpPr>
          <p:cNvPr id="16" name="Text Placeholder 7"/>
          <p:cNvSpPr>
            <a:spLocks noGrp="1"/>
          </p:cNvSpPr>
          <p:nvPr>
            <p:ph type="body" sz="quarter" idx="13" hasCustomPrompt="1"/>
          </p:nvPr>
        </p:nvSpPr>
        <p:spPr>
          <a:xfrm>
            <a:off x="6670800" y="2052000"/>
            <a:ext cx="4946400" cy="553998"/>
          </a:xfrm>
          <a:noFill/>
        </p:spPr>
        <p:txBody>
          <a:bodyPr lIns="0" tIns="0" rIns="0" bIns="0">
            <a:noAutofit/>
          </a:bodyPr>
          <a:lstStyle>
            <a:lvl1pPr marL="0" indent="0">
              <a:lnSpc>
                <a:spcPct val="100000"/>
              </a:lnSpc>
              <a:spcBef>
                <a:spcPts val="0"/>
              </a:spcBef>
              <a:buNone/>
              <a:defRPr sz="1200" baseline="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p:nvSpPr>
        <p:spPr>
          <a:xfrm>
            <a:off x="609480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2777174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Master title, right, 2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6696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endParaRPr lang="en-AU" dirty="0"/>
          </a:p>
        </p:txBody>
      </p:sp>
      <p:sp>
        <p:nvSpPr>
          <p:cNvPr id="16" name="Text Placeholder 7"/>
          <p:cNvSpPr>
            <a:spLocks noGrp="1"/>
          </p:cNvSpPr>
          <p:nvPr>
            <p:ph type="body" sz="quarter" idx="13" hasCustomPrompt="1"/>
          </p:nvPr>
        </p:nvSpPr>
        <p:spPr>
          <a:xfrm>
            <a:off x="6670800" y="2052000"/>
            <a:ext cx="4946400" cy="553998"/>
          </a:xfrm>
          <a:noFill/>
        </p:spPr>
        <p:txBody>
          <a:bodyPr lIns="0" tIns="0" rIns="0" bIns="0">
            <a:noAutofit/>
          </a:bodyPr>
          <a:lstStyle>
            <a:lvl1pPr marL="0" indent="0">
              <a:lnSpc>
                <a:spcPct val="100000"/>
              </a:lnSpc>
              <a:spcBef>
                <a:spcPts val="0"/>
              </a:spcBef>
              <a:buNone/>
              <a:defRPr sz="1200" baseline="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p:nvSpPr>
        <p:spPr>
          <a:xfrm>
            <a:off x="609480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51895424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Master title, right, 1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3384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endParaRPr lang="en-AU" dirty="0"/>
          </a:p>
        </p:txBody>
      </p:sp>
      <p:sp>
        <p:nvSpPr>
          <p:cNvPr id="16" name="Text Placeholder 7"/>
          <p:cNvSpPr>
            <a:spLocks noGrp="1"/>
          </p:cNvSpPr>
          <p:nvPr>
            <p:ph type="body" sz="quarter" idx="13" hasCustomPrompt="1"/>
          </p:nvPr>
        </p:nvSpPr>
        <p:spPr>
          <a:xfrm>
            <a:off x="6670800" y="2052000"/>
            <a:ext cx="4946400" cy="553998"/>
          </a:xfrm>
          <a:noFill/>
        </p:spPr>
        <p:txBody>
          <a:bodyPr lIns="0" tIns="0" rIns="0" bIns="0">
            <a:noAutofit/>
          </a:bodyPr>
          <a:lstStyle>
            <a:lvl1pPr marL="0" indent="0">
              <a:lnSpc>
                <a:spcPct val="100000"/>
              </a:lnSpc>
              <a:spcBef>
                <a:spcPts val="0"/>
              </a:spcBef>
              <a:buNone/>
              <a:defRPr sz="1200" baseline="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p:nvSpPr>
        <p:spPr>
          <a:xfrm>
            <a:off x="609480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3023765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3 line for Copied In Conten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noFill/>
              </a:endParaRPr>
            </a:p>
          </p:txBody>
        </p:sp>
        <p:sp>
          <p:nvSpPr>
            <p:cNvPr id="10" name="Tab 1"/>
            <p:cNvSpPr/>
            <p:nvPr userDrawn="1"/>
          </p:nvSpPr>
          <p:spPr>
            <a:xfrm>
              <a:off x="1" y="831600"/>
              <a:ext cx="162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Tree>
    <p:extLst>
      <p:ext uri="{BB962C8B-B14F-4D97-AF65-F5344CB8AC3E}">
        <p14:creationId xmlns:p14="http://schemas.microsoft.com/office/powerpoint/2010/main" val="35585536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2 line for Copied In Conten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noFill/>
              </a:endParaRPr>
            </a:p>
          </p:txBody>
        </p:sp>
        <p:sp>
          <p:nvSpPr>
            <p:cNvPr id="10" name="Tab 1"/>
            <p:cNvSpPr/>
            <p:nvPr userDrawn="1"/>
          </p:nvSpPr>
          <p:spPr>
            <a:xfrm>
              <a:off x="1" y="831600"/>
              <a:ext cx="162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bg2">
                      <a:alpha val="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38161114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1 line for Copied In Conten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noFill/>
              </a:endParaRPr>
            </a:p>
          </p:txBody>
        </p:sp>
        <p:sp>
          <p:nvSpPr>
            <p:cNvPr id="10" name="Tab 1"/>
            <p:cNvSpPr/>
            <p:nvPr userDrawn="1"/>
          </p:nvSpPr>
          <p:spPr>
            <a:xfrm>
              <a:off x="1" y="831600"/>
              <a:ext cx="162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lvl1pPr>
          </a:lstStyle>
          <a:p>
            <a:r>
              <a:rPr lang="en-US" dirty="0" smtClean="0"/>
              <a:t>Title line 1</a:t>
            </a:r>
            <a:endParaRPr lang="en-AU" dirty="0"/>
          </a:p>
        </p:txBody>
      </p:sp>
    </p:spTree>
    <p:extLst>
      <p:ext uri="{BB962C8B-B14F-4D97-AF65-F5344CB8AC3E}">
        <p14:creationId xmlns:p14="http://schemas.microsoft.com/office/powerpoint/2010/main" val="323847121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lain, 3 line with bullets">
    <p:bg bwMode="auto">
      <p:bgRef idx="1001">
        <a:schemeClr val="bg1"/>
      </p:bgRef>
    </p:bg>
    <p:spTree>
      <p:nvGrpSpPr>
        <p:cNvPr id="1" name=""/>
        <p:cNvGrpSpPr/>
        <p:nvPr/>
      </p:nvGrpSpPr>
      <p:grpSpPr>
        <a:xfrm>
          <a:off x="0" y="0"/>
          <a:ext cx="0" cy="0"/>
          <a:chOff x="0" y="0"/>
          <a:chExt cx="0" cy="0"/>
        </a:xfrm>
      </p:grpSpPr>
      <p:sp>
        <p:nvSpPr>
          <p:cNvPr id="6" name="Rectangle 5"/>
          <p:cNvSpPr/>
          <p:nvPr/>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4" name="Tab 1"/>
          <p:cNvSpPr/>
          <p:nvPr/>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418459600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lain, 2 line with bullets">
    <p:bg bwMode="auto">
      <p:bgRef idx="1001">
        <a:schemeClr val="bg1"/>
      </p:bgRef>
    </p:bg>
    <p:spTree>
      <p:nvGrpSpPr>
        <p:cNvPr id="1" name=""/>
        <p:cNvGrpSpPr/>
        <p:nvPr/>
      </p:nvGrpSpPr>
      <p:grpSpPr>
        <a:xfrm>
          <a:off x="0" y="0"/>
          <a:ext cx="0" cy="0"/>
          <a:chOff x="0" y="0"/>
          <a:chExt cx="0" cy="0"/>
        </a:xfrm>
      </p:grpSpPr>
      <p:sp>
        <p:nvSpPr>
          <p:cNvPr id="6" name="Rectangle 5"/>
          <p:cNvSpPr/>
          <p:nvPr/>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endParaRPr lang="en-AU" dirty="0"/>
          </a:p>
        </p:txBody>
      </p:sp>
      <p:sp>
        <p:nvSpPr>
          <p:cNvPr id="14" name="Tab 1"/>
          <p:cNvSpPr/>
          <p:nvPr/>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203486635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lain, 1 line with bullets">
    <p:bg bwMode="auto">
      <p:bgRef idx="1001">
        <a:schemeClr val="bg1"/>
      </p:bgRef>
    </p:bg>
    <p:spTree>
      <p:nvGrpSpPr>
        <p:cNvPr id="1" name=""/>
        <p:cNvGrpSpPr/>
        <p:nvPr/>
      </p:nvGrpSpPr>
      <p:grpSpPr>
        <a:xfrm>
          <a:off x="0" y="0"/>
          <a:ext cx="0" cy="0"/>
          <a:chOff x="0" y="0"/>
          <a:chExt cx="0" cy="0"/>
        </a:xfrm>
      </p:grpSpPr>
      <p:sp>
        <p:nvSpPr>
          <p:cNvPr id="6" name="Rectangle 5"/>
          <p:cNvSpPr/>
          <p:nvPr/>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endParaRPr lang="en-AU" dirty="0"/>
          </a:p>
        </p:txBody>
      </p:sp>
      <p:sp>
        <p:nvSpPr>
          <p:cNvPr id="14" name="Tab 1"/>
          <p:cNvSpPr/>
          <p:nvPr/>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15" name="Text Placeholder 7"/>
          <p:cNvSpPr>
            <a:spLocks noGrp="1"/>
          </p:cNvSpPr>
          <p:nvPr>
            <p:ph type="body" sz="quarter" idx="13"/>
          </p:nvPr>
        </p:nvSpPr>
        <p:spPr>
          <a:xfrm>
            <a:off x="7200000" y="4392000"/>
            <a:ext cx="4773599" cy="1440394"/>
          </a:xfrm>
        </p:spPr>
        <p:txBody>
          <a:bodyPr wrap="square" lIns="0" tIns="0" rIns="0" bIns="0">
            <a:spAutoFit/>
          </a:bodyPr>
          <a:lstStyle>
            <a:lvl1pPr marL="177800" indent="-177800">
              <a:lnSpc>
                <a:spcPct val="100000"/>
              </a:lnSpc>
              <a:spcBef>
                <a:spcPts val="0"/>
              </a:spcBef>
              <a:buClr>
                <a:schemeClr val="accent2"/>
              </a:buClr>
              <a:buFont typeface="Arial" panose="020B0604020202020204" pitchFamily="34" charset="0"/>
              <a:buChar char="•"/>
              <a:defRPr sz="1600"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0714672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lumn text,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5191217"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smtClean="0"/>
              <a:t>Enter text here</a:t>
            </a:r>
            <a:endParaRPr lang="en-AU" dirty="0"/>
          </a:p>
        </p:txBody>
      </p:sp>
      <p:sp>
        <p:nvSpPr>
          <p:cNvPr id="9" name="Text Placeholder 8"/>
          <p:cNvSpPr>
            <a:spLocks noGrp="1"/>
          </p:cNvSpPr>
          <p:nvPr>
            <p:ph type="body" sz="quarter" idx="14" hasCustomPrompt="1"/>
          </p:nvPr>
        </p:nvSpPr>
        <p:spPr>
          <a:xfrm>
            <a:off x="6393600" y="1940400"/>
            <a:ext cx="5580000" cy="244800"/>
          </a:xfrm>
        </p:spPr>
        <p:txBody>
          <a:bodyPr lIns="0" tIns="0" rIns="0" bIns="0">
            <a:noAutofit/>
          </a:bodyPr>
          <a:lstStyle>
            <a:lvl1pPr marL="0" indent="0">
              <a:lnSpc>
                <a:spcPct val="100000"/>
              </a:lnSpc>
              <a:buNone/>
              <a:defRPr sz="1600" baseline="0"/>
            </a:lvl1pPr>
          </a:lstStyle>
          <a:p>
            <a:pPr lvl="0"/>
            <a:r>
              <a:rPr lang="en-US" dirty="0" smtClean="0"/>
              <a:t>Enter text here</a:t>
            </a:r>
            <a:endParaRPr lang="en-AU" dirty="0"/>
          </a:p>
        </p:txBody>
      </p:sp>
      <p:sp>
        <p:nvSpPr>
          <p:cNvPr id="13" name="Text Placeholder 7"/>
          <p:cNvSpPr>
            <a:spLocks noGrp="1"/>
          </p:cNvSpPr>
          <p:nvPr>
            <p:ph type="body" sz="quarter" idx="16"/>
          </p:nvPr>
        </p:nvSpPr>
        <p:spPr>
          <a:xfrm>
            <a:off x="6393600" y="2261866"/>
            <a:ext cx="5580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7"/>
          </p:nvPr>
        </p:nvSpPr>
        <p:spPr>
          <a:xfrm>
            <a:off x="576000" y="2261866"/>
            <a:ext cx="5193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628191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ster title, left, boxed,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p:nvGrpSpPr>
        <p:grpSpPr>
          <a:xfrm>
            <a:off x="0" y="544544"/>
            <a:ext cx="60948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noFill/>
              </a:endParaRPr>
            </a:p>
          </p:txBody>
        </p:sp>
        <p:sp>
          <p:nvSpPr>
            <p:cNvPr id="10" name="Tab 1"/>
            <p:cNvSpPr/>
            <p:nvPr userDrawn="1"/>
          </p:nvSpPr>
          <p:spPr>
            <a:xfrm>
              <a:off x="1" y="831600"/>
              <a:ext cx="162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8" name="Text Placeholder 7"/>
          <p:cNvSpPr>
            <a:spLocks noGrp="1"/>
          </p:cNvSpPr>
          <p:nvPr>
            <p:ph type="body" sz="quarter" idx="13" hasCustomPrompt="1"/>
          </p:nvPr>
        </p:nvSpPr>
        <p:spPr>
          <a:xfrm>
            <a:off x="576000" y="2050742"/>
            <a:ext cx="11397600" cy="553998"/>
          </a:xfrm>
        </p:spPr>
        <p:txBody>
          <a:bodyPr lIns="0" tIns="0" rIns="0" bIns="0">
            <a:sp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br>
              <a:rPr lang="en-US" dirty="0" smtClean="0"/>
            </a:br>
            <a:endParaRPr lang="en-AU" dirty="0"/>
          </a:p>
        </p:txBody>
      </p:sp>
    </p:spTree>
    <p:extLst>
      <p:ext uri="{BB962C8B-B14F-4D97-AF65-F5344CB8AC3E}">
        <p14:creationId xmlns:p14="http://schemas.microsoft.com/office/powerpoint/2010/main" val="37611164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 text no subtitle,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ext Placeholder 7"/>
          <p:cNvSpPr>
            <a:spLocks noGrp="1"/>
          </p:cNvSpPr>
          <p:nvPr>
            <p:ph type="body" sz="quarter" idx="16"/>
          </p:nvPr>
        </p:nvSpPr>
        <p:spPr>
          <a:xfrm>
            <a:off x="6393600" y="1940400"/>
            <a:ext cx="5580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7"/>
          </p:nvPr>
        </p:nvSpPr>
        <p:spPr>
          <a:xfrm>
            <a:off x="576000" y="1940400"/>
            <a:ext cx="5193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82696499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lumn text,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5191217"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smtClean="0"/>
              <a:t>Enter text here</a:t>
            </a:r>
            <a:endParaRPr lang="en-AU" dirty="0"/>
          </a:p>
        </p:txBody>
      </p:sp>
      <p:sp>
        <p:nvSpPr>
          <p:cNvPr id="9" name="Text Placeholder 8"/>
          <p:cNvSpPr>
            <a:spLocks noGrp="1"/>
          </p:cNvSpPr>
          <p:nvPr>
            <p:ph type="body" sz="quarter" idx="14" hasCustomPrompt="1"/>
          </p:nvPr>
        </p:nvSpPr>
        <p:spPr>
          <a:xfrm>
            <a:off x="6393600" y="1940400"/>
            <a:ext cx="5580000" cy="244800"/>
          </a:xfrm>
        </p:spPr>
        <p:txBody>
          <a:bodyPr lIns="0" tIns="0" rIns="0" bIns="0">
            <a:noAutofit/>
          </a:bodyPr>
          <a:lstStyle>
            <a:lvl1pPr marL="0" indent="0">
              <a:lnSpc>
                <a:spcPct val="100000"/>
              </a:lnSpc>
              <a:buNone/>
              <a:defRPr sz="1600" baseline="0"/>
            </a:lvl1pPr>
          </a:lstStyle>
          <a:p>
            <a:pPr lvl="0"/>
            <a:r>
              <a:rPr lang="en-US" dirty="0" smtClean="0"/>
              <a:t>Enter text here</a:t>
            </a:r>
            <a:endParaRPr lang="en-AU" dirty="0"/>
          </a:p>
        </p:txBody>
      </p:sp>
      <p:sp>
        <p:nvSpPr>
          <p:cNvPr id="13" name="Text Placeholder 7"/>
          <p:cNvSpPr>
            <a:spLocks noGrp="1"/>
          </p:cNvSpPr>
          <p:nvPr>
            <p:ph type="body" sz="quarter" idx="16"/>
          </p:nvPr>
        </p:nvSpPr>
        <p:spPr>
          <a:xfrm>
            <a:off x="6393600" y="2261866"/>
            <a:ext cx="5580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7"/>
          </p:nvPr>
        </p:nvSpPr>
        <p:spPr>
          <a:xfrm>
            <a:off x="576000" y="2261866"/>
            <a:ext cx="5193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16172195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lumn text, no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ext Placeholder 7"/>
          <p:cNvSpPr>
            <a:spLocks noGrp="1"/>
          </p:cNvSpPr>
          <p:nvPr>
            <p:ph type="body" sz="quarter" idx="16"/>
          </p:nvPr>
        </p:nvSpPr>
        <p:spPr>
          <a:xfrm>
            <a:off x="6393600" y="1940400"/>
            <a:ext cx="5580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7"/>
          </p:nvPr>
        </p:nvSpPr>
        <p:spPr>
          <a:xfrm>
            <a:off x="576000" y="1940400"/>
            <a:ext cx="5193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26169234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text,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5191217"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smtClean="0"/>
              <a:t>Enter text here</a:t>
            </a:r>
            <a:endParaRPr lang="en-AU" dirty="0"/>
          </a:p>
        </p:txBody>
      </p:sp>
      <p:sp>
        <p:nvSpPr>
          <p:cNvPr id="9" name="Text Placeholder 8"/>
          <p:cNvSpPr>
            <a:spLocks noGrp="1"/>
          </p:cNvSpPr>
          <p:nvPr>
            <p:ph type="body" sz="quarter" idx="14" hasCustomPrompt="1"/>
          </p:nvPr>
        </p:nvSpPr>
        <p:spPr>
          <a:xfrm>
            <a:off x="6393600" y="1940400"/>
            <a:ext cx="5580000" cy="244800"/>
          </a:xfrm>
        </p:spPr>
        <p:txBody>
          <a:bodyPr lIns="0" tIns="0" rIns="0" bIns="0">
            <a:noAutofit/>
          </a:bodyPr>
          <a:lstStyle>
            <a:lvl1pPr marL="0" indent="0">
              <a:lnSpc>
                <a:spcPct val="100000"/>
              </a:lnSpc>
              <a:buNone/>
              <a:defRPr sz="1600" baseline="0"/>
            </a:lvl1pPr>
          </a:lstStyle>
          <a:p>
            <a:pPr lvl="0"/>
            <a:r>
              <a:rPr lang="en-US" dirty="0" smtClean="0"/>
              <a:t>Enter text here</a:t>
            </a:r>
            <a:endParaRPr lang="en-AU" dirty="0"/>
          </a:p>
        </p:txBody>
      </p:sp>
      <p:sp>
        <p:nvSpPr>
          <p:cNvPr id="13" name="Text Placeholder 7"/>
          <p:cNvSpPr>
            <a:spLocks noGrp="1"/>
          </p:cNvSpPr>
          <p:nvPr>
            <p:ph type="body" sz="quarter" idx="16"/>
          </p:nvPr>
        </p:nvSpPr>
        <p:spPr>
          <a:xfrm>
            <a:off x="6393600" y="2261866"/>
            <a:ext cx="5580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7"/>
          </p:nvPr>
        </p:nvSpPr>
        <p:spPr>
          <a:xfrm>
            <a:off x="576000" y="2261866"/>
            <a:ext cx="51930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57731602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lumn text, no subtitl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ext Placeholder 7"/>
          <p:cNvSpPr>
            <a:spLocks noGrp="1"/>
          </p:cNvSpPr>
          <p:nvPr>
            <p:ph type="body" sz="quarter" idx="16"/>
          </p:nvPr>
        </p:nvSpPr>
        <p:spPr>
          <a:xfrm>
            <a:off x="6393600" y="1940400"/>
            <a:ext cx="5580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7"/>
          <p:cNvSpPr>
            <a:spLocks noGrp="1"/>
          </p:cNvSpPr>
          <p:nvPr>
            <p:ph type="body" sz="quarter" idx="17"/>
          </p:nvPr>
        </p:nvSpPr>
        <p:spPr>
          <a:xfrm>
            <a:off x="576000" y="1940400"/>
            <a:ext cx="51930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82788079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ne column text,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smtClean="0"/>
              <a:t>Enter text here</a:t>
            </a:r>
            <a:endParaRPr lang="en-AU" dirty="0"/>
          </a:p>
        </p:txBody>
      </p:sp>
      <p:sp>
        <p:nvSpPr>
          <p:cNvPr id="10" name="Text Placeholder 7"/>
          <p:cNvSpPr>
            <a:spLocks noGrp="1"/>
          </p:cNvSpPr>
          <p:nvPr>
            <p:ph type="body" sz="quarter" idx="17"/>
          </p:nvPr>
        </p:nvSpPr>
        <p:spPr>
          <a:xfrm>
            <a:off x="576000" y="2261866"/>
            <a:ext cx="113976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29877016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One column text no subtitle, 3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ext Placeholder 7"/>
          <p:cNvSpPr>
            <a:spLocks noGrp="1"/>
          </p:cNvSpPr>
          <p:nvPr>
            <p:ph type="body" sz="quarter" idx="17"/>
          </p:nvPr>
        </p:nvSpPr>
        <p:spPr>
          <a:xfrm>
            <a:off x="576000" y="1940400"/>
            <a:ext cx="113976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86275177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One column text,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smtClean="0"/>
              <a:t>Enter text here</a:t>
            </a:r>
            <a:endParaRPr lang="en-AU" dirty="0"/>
          </a:p>
        </p:txBody>
      </p:sp>
      <p:sp>
        <p:nvSpPr>
          <p:cNvPr id="10" name="Text Placeholder 7"/>
          <p:cNvSpPr>
            <a:spLocks noGrp="1"/>
          </p:cNvSpPr>
          <p:nvPr>
            <p:ph type="body" sz="quarter" idx="17"/>
          </p:nvPr>
        </p:nvSpPr>
        <p:spPr>
          <a:xfrm>
            <a:off x="576000" y="2261866"/>
            <a:ext cx="113976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85565162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One column text, no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ext Placeholder 7"/>
          <p:cNvSpPr>
            <a:spLocks noGrp="1"/>
          </p:cNvSpPr>
          <p:nvPr>
            <p:ph type="body" sz="quarter" idx="17"/>
          </p:nvPr>
        </p:nvSpPr>
        <p:spPr>
          <a:xfrm>
            <a:off x="576000" y="1940400"/>
            <a:ext cx="11397600" cy="4143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1200603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One column text,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chor="t" anchorCtr="0">
            <a:noAutofit/>
          </a:bodyPr>
          <a:lstStyle>
            <a:lvl1pPr marL="0" indent="0">
              <a:lnSpc>
                <a:spcPct val="100000"/>
              </a:lnSpc>
              <a:spcBef>
                <a:spcPts val="0"/>
              </a:spcBef>
              <a:buFont typeface="+mj-lt"/>
              <a:buNone/>
              <a:defRPr sz="1600">
                <a:solidFill>
                  <a:schemeClr val="tx2"/>
                </a:solidFill>
              </a:defRPr>
            </a:lvl1pPr>
          </a:lstStyle>
          <a:p>
            <a:pPr lvl="0"/>
            <a:r>
              <a:rPr lang="en-US" dirty="0" smtClean="0"/>
              <a:t>Enter text here</a:t>
            </a:r>
            <a:endParaRPr lang="en-AU" dirty="0"/>
          </a:p>
        </p:txBody>
      </p:sp>
      <p:sp>
        <p:nvSpPr>
          <p:cNvPr id="10" name="Text Placeholder 7"/>
          <p:cNvSpPr>
            <a:spLocks noGrp="1"/>
          </p:cNvSpPr>
          <p:nvPr>
            <p:ph type="body" sz="quarter" idx="17"/>
          </p:nvPr>
        </p:nvSpPr>
        <p:spPr>
          <a:xfrm>
            <a:off x="576000" y="2261866"/>
            <a:ext cx="11397600" cy="38232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5727922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ster title, left, boxed,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p:nvGrpSpPr>
        <p:grpSpPr>
          <a:xfrm>
            <a:off x="0" y="544544"/>
            <a:ext cx="60948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noFill/>
              </a:endParaRPr>
            </a:p>
          </p:txBody>
        </p:sp>
        <p:sp>
          <p:nvSpPr>
            <p:cNvPr id="10" name="Tab 1"/>
            <p:cNvSpPr/>
            <p:nvPr userDrawn="1"/>
          </p:nvSpPr>
          <p:spPr>
            <a:xfrm>
              <a:off x="1" y="831600"/>
              <a:ext cx="162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8" name="Text Placeholder 7"/>
          <p:cNvSpPr>
            <a:spLocks noGrp="1"/>
          </p:cNvSpPr>
          <p:nvPr>
            <p:ph type="body" sz="quarter" idx="13" hasCustomPrompt="1"/>
          </p:nvPr>
        </p:nvSpPr>
        <p:spPr>
          <a:xfrm>
            <a:off x="576000" y="2050742"/>
            <a:ext cx="11397600" cy="553998"/>
          </a:xfrm>
        </p:spPr>
        <p:txBody>
          <a:bodyPr lIns="0" tIns="0" rIns="0" bIns="0">
            <a:sp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endParaRPr lang="en-AU" dirty="0"/>
          </a:p>
        </p:txBody>
      </p:sp>
    </p:spTree>
    <p:extLst>
      <p:ext uri="{BB962C8B-B14F-4D97-AF65-F5344CB8AC3E}">
        <p14:creationId xmlns:p14="http://schemas.microsoft.com/office/powerpoint/2010/main" val="185642405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ne column text, no subtitle 1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ext Placeholder 7"/>
          <p:cNvSpPr>
            <a:spLocks noGrp="1"/>
          </p:cNvSpPr>
          <p:nvPr>
            <p:ph type="body" sz="quarter" idx="17"/>
          </p:nvPr>
        </p:nvSpPr>
        <p:spPr>
          <a:xfrm>
            <a:off x="576000" y="1940400"/>
            <a:ext cx="11397600" cy="4179600"/>
          </a:xfrm>
        </p:spPr>
        <p:txBody>
          <a:bodyPr wrap="square"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98848108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ab pull out text,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1" name="Tab 1"/>
          <p:cNvSpPr/>
          <p:nvPr/>
        </p:nvSpPr>
        <p:spPr>
          <a:xfrm>
            <a:off x="0" y="29808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 name="Title 1"/>
          <p:cNvSpPr>
            <a:spLocks noGrp="1"/>
          </p:cNvSpPr>
          <p:nvPr>
            <p:ph type="title" hasCustomPrompt="1"/>
          </p:nvPr>
        </p:nvSpPr>
        <p:spPr>
          <a:xfrm>
            <a:off x="576000" y="2937600"/>
            <a:ext cx="11397600" cy="1000800"/>
          </a:xfrm>
          <a:prstGeom prst="rect">
            <a:avLst/>
          </a:prstGeom>
        </p:spPr>
        <p:txBody>
          <a:bodyPr lIns="0" tIns="0" rIns="0" bIns="0" anchor="t" anchorCtr="0">
            <a:noAutofit/>
          </a:bodyPr>
          <a:lstStyle>
            <a:lvl1pPr marL="0">
              <a:defRPr sz="2400">
                <a:solidFill>
                  <a:schemeClr val="tx2"/>
                </a:solidFill>
              </a:defRPr>
            </a:lvl1pPr>
          </a:lstStyle>
          <a:p>
            <a:r>
              <a:rPr lang="en-US" dirty="0" smtClean="0"/>
              <a:t>Headline</a:t>
            </a:r>
            <a:endParaRPr lang="en-AU" dirty="0"/>
          </a:p>
        </p:txBody>
      </p:sp>
      <p:sp>
        <p:nvSpPr>
          <p:cNvPr id="14" name="Text Placeholder 13"/>
          <p:cNvSpPr>
            <a:spLocks noGrp="1"/>
          </p:cNvSpPr>
          <p:nvPr>
            <p:ph type="body" sz="quarter" idx="13" hasCustomPrompt="1"/>
          </p:nvPr>
        </p:nvSpPr>
        <p:spPr>
          <a:xfrm>
            <a:off x="576000" y="788400"/>
            <a:ext cx="11397600" cy="669600"/>
          </a:xfrm>
        </p:spPr>
        <p:txBody>
          <a:bodyPr>
            <a:noAutofit/>
          </a:bodyPr>
          <a:lstStyle>
            <a:lvl1pPr marL="0" indent="0">
              <a:spcBef>
                <a:spcPts val="0"/>
              </a:spcBef>
              <a:buNone/>
              <a:defRPr sz="240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49402069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ab pull out text,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1" name="Tab 1"/>
          <p:cNvSpPr/>
          <p:nvPr/>
        </p:nvSpPr>
        <p:spPr>
          <a:xfrm>
            <a:off x="0" y="29808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 name="Title 1"/>
          <p:cNvSpPr>
            <a:spLocks noGrp="1"/>
          </p:cNvSpPr>
          <p:nvPr>
            <p:ph type="title" hasCustomPrompt="1"/>
          </p:nvPr>
        </p:nvSpPr>
        <p:spPr>
          <a:xfrm>
            <a:off x="576000" y="2937600"/>
            <a:ext cx="11397600" cy="669600"/>
          </a:xfrm>
          <a:prstGeom prst="rect">
            <a:avLst/>
          </a:prstGeom>
        </p:spPr>
        <p:txBody>
          <a:bodyPr lIns="0" tIns="0" rIns="0" bIns="0" anchor="t" anchorCtr="0">
            <a:noAutofit/>
          </a:bodyPr>
          <a:lstStyle>
            <a:lvl1pPr marL="0">
              <a:defRPr sz="2400">
                <a:solidFill>
                  <a:schemeClr val="tx2"/>
                </a:solidFill>
              </a:defRPr>
            </a:lvl1pPr>
          </a:lstStyle>
          <a:p>
            <a:r>
              <a:rPr lang="en-US" dirty="0" smtClean="0"/>
              <a:t>Headline</a:t>
            </a:r>
            <a:endParaRPr lang="en-AU" dirty="0"/>
          </a:p>
        </p:txBody>
      </p:sp>
      <p:sp>
        <p:nvSpPr>
          <p:cNvPr id="14" name="Text Placeholder 13"/>
          <p:cNvSpPr>
            <a:spLocks noGrp="1"/>
          </p:cNvSpPr>
          <p:nvPr>
            <p:ph type="body" sz="quarter" idx="13" hasCustomPrompt="1"/>
          </p:nvPr>
        </p:nvSpPr>
        <p:spPr>
          <a:xfrm>
            <a:off x="576000" y="788400"/>
            <a:ext cx="11397600" cy="669600"/>
          </a:xfrm>
        </p:spPr>
        <p:txBody>
          <a:bodyPr>
            <a:noAutofit/>
          </a:bodyPr>
          <a:lstStyle>
            <a:lvl1pPr marL="0" indent="0">
              <a:spcBef>
                <a:spcPts val="0"/>
              </a:spcBef>
              <a:buNone/>
              <a:defRPr sz="240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107678233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ab pull out text,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1" name="Tab 1"/>
          <p:cNvSpPr/>
          <p:nvPr/>
        </p:nvSpPr>
        <p:spPr>
          <a:xfrm>
            <a:off x="0" y="29808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2" name="Title 1"/>
          <p:cNvSpPr>
            <a:spLocks noGrp="1"/>
          </p:cNvSpPr>
          <p:nvPr>
            <p:ph type="title" hasCustomPrompt="1"/>
          </p:nvPr>
        </p:nvSpPr>
        <p:spPr>
          <a:xfrm>
            <a:off x="576000" y="2937600"/>
            <a:ext cx="11397600" cy="338400"/>
          </a:xfrm>
          <a:prstGeom prst="rect">
            <a:avLst/>
          </a:prstGeom>
        </p:spPr>
        <p:txBody>
          <a:bodyPr lIns="0" tIns="0" rIns="0" bIns="0" anchor="t" anchorCtr="0">
            <a:noAutofit/>
          </a:bodyPr>
          <a:lstStyle>
            <a:lvl1pPr marL="0">
              <a:defRPr sz="2400">
                <a:solidFill>
                  <a:schemeClr val="tx2"/>
                </a:solidFill>
              </a:defRPr>
            </a:lvl1pPr>
          </a:lstStyle>
          <a:p>
            <a:r>
              <a:rPr lang="en-US" dirty="0" smtClean="0"/>
              <a:t>Headline</a:t>
            </a:r>
            <a:endParaRPr lang="en-AU" dirty="0"/>
          </a:p>
        </p:txBody>
      </p:sp>
      <p:sp>
        <p:nvSpPr>
          <p:cNvPr id="14" name="Text Placeholder 13"/>
          <p:cNvSpPr>
            <a:spLocks noGrp="1"/>
          </p:cNvSpPr>
          <p:nvPr>
            <p:ph type="body" sz="quarter" idx="13" hasCustomPrompt="1"/>
          </p:nvPr>
        </p:nvSpPr>
        <p:spPr>
          <a:xfrm>
            <a:off x="576000" y="788400"/>
            <a:ext cx="11397600" cy="669600"/>
          </a:xfrm>
        </p:spPr>
        <p:txBody>
          <a:bodyPr>
            <a:noAutofit/>
          </a:bodyPr>
          <a:lstStyle>
            <a:lvl1pPr marL="0" indent="0">
              <a:spcBef>
                <a:spcPts val="0"/>
              </a:spcBef>
              <a:buNone/>
              <a:defRPr sz="240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119288334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ext with one image, 3 line portrai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000000" cy="1000800"/>
          </a:xfrm>
          <a:prstGeom prst="rect">
            <a:avLst/>
          </a:prstGeom>
        </p:spPr>
        <p:txBody>
          <a:bodyPr lIns="0" tIns="0" rIns="0" bIns="0" anchor="t" anchorCtr="0">
            <a:noAutofit/>
          </a:bodyPr>
          <a:lstStyle>
            <a:lvl1pPr>
              <a:defRPr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6" name="Picture Placeholder 15"/>
          <p:cNvSpPr>
            <a:spLocks noGrp="1"/>
          </p:cNvSpPr>
          <p:nvPr>
            <p:ph type="pic" sz="quarter" idx="16" hasCustomPrompt="1"/>
          </p:nvPr>
        </p:nvSpPr>
        <p:spPr>
          <a:xfrm>
            <a:off x="7171200" y="432000"/>
            <a:ext cx="5020800" cy="5652000"/>
          </a:xfrm>
        </p:spPr>
        <p:txBody>
          <a:bodyPr/>
          <a:lstStyle>
            <a:lvl1pPr marL="0" indent="0">
              <a:buNone/>
              <a:defRPr baseline="0"/>
            </a:lvl1pPr>
          </a:lstStyle>
          <a:p>
            <a:r>
              <a:rPr lang="en-AU" dirty="0" smtClean="0"/>
              <a:t>Select a picture to add</a:t>
            </a:r>
            <a:endParaRPr lang="en-AU" dirty="0"/>
          </a:p>
        </p:txBody>
      </p:sp>
      <p:sp>
        <p:nvSpPr>
          <p:cNvPr id="7"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62595758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 with one image, 2 line portrai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1" y="2261866"/>
            <a:ext cx="600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0000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6" name="Picture Placeholder 15"/>
          <p:cNvSpPr>
            <a:spLocks noGrp="1"/>
          </p:cNvSpPr>
          <p:nvPr>
            <p:ph type="pic" sz="quarter" idx="16" hasCustomPrompt="1"/>
          </p:nvPr>
        </p:nvSpPr>
        <p:spPr>
          <a:xfrm>
            <a:off x="7171200" y="432000"/>
            <a:ext cx="5020800" cy="5652000"/>
          </a:xfrm>
        </p:spPr>
        <p:txBody>
          <a:bodyPr/>
          <a:lstStyle>
            <a:lvl1pPr marL="0" indent="0">
              <a:buNone/>
              <a:defRPr baseline="0"/>
            </a:lvl1pPr>
          </a:lstStyle>
          <a:p>
            <a:r>
              <a:rPr lang="en-AU" dirty="0" smtClean="0"/>
              <a:t>Select a picture to add</a:t>
            </a:r>
            <a:endParaRPr lang="en-AU" dirty="0"/>
          </a:p>
        </p:txBody>
      </p:sp>
      <p:sp>
        <p:nvSpPr>
          <p:cNvPr id="7"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43696131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xt with one image, 1 line portrai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1" y="2261866"/>
            <a:ext cx="600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000000" cy="338400"/>
          </a:xfrm>
          <a:prstGeom prst="rect">
            <a:avLst/>
          </a:prstGeom>
        </p:spPr>
        <p:txBody>
          <a:bodyPr lIns="0" tIns="0" rIns="0" bIns="0" anchor="t" anchorCtr="0">
            <a:noAutofit/>
          </a:bodyPr>
          <a:lstStyle/>
          <a:p>
            <a:r>
              <a:rPr lang="en-US" dirty="0" smtClean="0"/>
              <a:t>Title line 1</a:t>
            </a:r>
            <a:endParaRPr lang="en-AU" dirty="0"/>
          </a:p>
        </p:txBody>
      </p:sp>
      <p:sp>
        <p:nvSpPr>
          <p:cNvPr id="16" name="Picture Placeholder 15"/>
          <p:cNvSpPr>
            <a:spLocks noGrp="1"/>
          </p:cNvSpPr>
          <p:nvPr>
            <p:ph type="pic" sz="quarter" idx="16" hasCustomPrompt="1"/>
          </p:nvPr>
        </p:nvSpPr>
        <p:spPr>
          <a:xfrm>
            <a:off x="7171200" y="432000"/>
            <a:ext cx="5020800" cy="5652000"/>
          </a:xfrm>
        </p:spPr>
        <p:txBody>
          <a:bodyPr/>
          <a:lstStyle>
            <a:lvl1pPr marL="0" indent="0">
              <a:buNone/>
              <a:defRPr baseline="0"/>
            </a:lvl1pPr>
          </a:lstStyle>
          <a:p>
            <a:r>
              <a:rPr lang="en-AU" dirty="0" smtClean="0"/>
              <a:t>Select a picture to add</a:t>
            </a:r>
            <a:endParaRPr lang="en-AU" dirty="0"/>
          </a:p>
        </p:txBody>
      </p:sp>
      <p:sp>
        <p:nvSpPr>
          <p:cNvPr id="7"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418393958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with one image, 3 line landscap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12192000" cy="2520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0" y="2261866"/>
            <a:ext cx="113976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7"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1532099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ext with one image, 2 line landscap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12192000" cy="2520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0" y="2261866"/>
            <a:ext cx="113976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7"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79572578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xt with one image, 1 line landscap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3564000"/>
            <a:ext cx="12192000" cy="2520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0" y="2261866"/>
            <a:ext cx="11397600" cy="10800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vl5pPr marL="2431917" indent="-285750">
              <a:buFont typeface="Arial" panose="020B0604020202020204"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7"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0055187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Master title, left, 3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ab 1"/>
          <p:cNvSpPr/>
          <p:nvPr/>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Text Placeholder 7"/>
          <p:cNvSpPr>
            <a:spLocks noGrp="1"/>
          </p:cNvSpPr>
          <p:nvPr>
            <p:ph type="body" sz="quarter" idx="13" hasCustomPrompt="1"/>
          </p:nvPr>
        </p:nvSpPr>
        <p:spPr>
          <a:xfrm>
            <a:off x="576000" y="2050742"/>
            <a:ext cx="11397600" cy="553998"/>
          </a:xfrm>
          <a:noFill/>
        </p:spPr>
        <p:txBody>
          <a:bodyPr lIns="0" tIns="0" rIns="0" bIns="0">
            <a:noAutofit/>
          </a:bodyPr>
          <a:lstStyle>
            <a:lvl1pPr marL="0" indent="0">
              <a:lnSpc>
                <a:spcPct val="100000"/>
              </a:lnSpc>
              <a:spcBef>
                <a:spcPts val="0"/>
              </a:spcBef>
              <a:buNone/>
              <a:defRPr sz="120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Tree>
    <p:extLst>
      <p:ext uri="{BB962C8B-B14F-4D97-AF65-F5344CB8AC3E}">
        <p14:creationId xmlns:p14="http://schemas.microsoft.com/office/powerpoint/2010/main" val="238002270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 with one image, 3 line wid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7999"/>
            <a:ext cx="7728000" cy="4356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8080592" y="1727998"/>
            <a:ext cx="3893008" cy="2520000"/>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5" name="Tab 1"/>
          <p:cNvSpPr/>
          <p:nvPr/>
        </p:nvSpPr>
        <p:spPr>
          <a:xfrm>
            <a:off x="8080591" y="46512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6" name="Text Placeholder 5"/>
          <p:cNvSpPr>
            <a:spLocks noGrp="1"/>
          </p:cNvSpPr>
          <p:nvPr>
            <p:ph type="body" sz="quarter" idx="15" hasCustomPrompt="1"/>
          </p:nvPr>
        </p:nvSpPr>
        <p:spPr>
          <a:xfrm>
            <a:off x="8659199" y="4586399"/>
            <a:ext cx="3314401" cy="432000"/>
          </a:xfrm>
        </p:spPr>
        <p:txBody>
          <a:bodyPr>
            <a:noAutofit/>
          </a:bodyPr>
          <a:lstStyle>
            <a:lvl1pPr marL="0" indent="0">
              <a:spcBef>
                <a:spcPts val="0"/>
              </a:spcBef>
              <a:buNone/>
              <a:defRPr sz="3200" baseline="0"/>
            </a:lvl1pPr>
          </a:lstStyle>
          <a:p>
            <a:r>
              <a:rPr lang="en-US" sz="3500" dirty="0" smtClean="0"/>
              <a:t>Title line 1</a:t>
            </a:r>
            <a:endParaRPr lang="en-AU" sz="1600" dirty="0"/>
          </a:p>
        </p:txBody>
      </p:sp>
      <p:sp>
        <p:nvSpPr>
          <p:cNvPr id="4" name="Text Placeholder 3"/>
          <p:cNvSpPr>
            <a:spLocks noGrp="1"/>
          </p:cNvSpPr>
          <p:nvPr>
            <p:ph type="body" sz="quarter" idx="16" hasCustomPrompt="1"/>
          </p:nvPr>
        </p:nvSpPr>
        <p:spPr>
          <a:xfrm>
            <a:off x="8659199" y="5076001"/>
            <a:ext cx="3314401" cy="246221"/>
          </a:xfrm>
        </p:spPr>
        <p:txBody>
          <a:bodyPr>
            <a:noAutofit/>
          </a:bodyPr>
          <a:lstStyle>
            <a:lvl1pPr marL="0" indent="0">
              <a:lnSpc>
                <a:spcPct val="100000"/>
              </a:lnSpc>
              <a:spcBef>
                <a:spcPts val="0"/>
              </a:spcBef>
              <a:buNone/>
              <a:defRPr sz="1600" baseline="0"/>
            </a:lvl1pPr>
          </a:lstStyle>
          <a:p>
            <a:pPr lvl="0"/>
            <a:r>
              <a:rPr lang="en-AU" dirty="0" smtClean="0"/>
              <a:t>Title Line 2</a:t>
            </a:r>
          </a:p>
        </p:txBody>
      </p:sp>
    </p:spTree>
    <p:extLst>
      <p:ext uri="{BB962C8B-B14F-4D97-AF65-F5344CB8AC3E}">
        <p14:creationId xmlns:p14="http://schemas.microsoft.com/office/powerpoint/2010/main" val="296308753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ext with one image, 2 line wid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7999"/>
            <a:ext cx="7728000" cy="4356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8080592" y="1727998"/>
            <a:ext cx="3893008" cy="2520000"/>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5" name="Tab 1"/>
          <p:cNvSpPr/>
          <p:nvPr/>
        </p:nvSpPr>
        <p:spPr>
          <a:xfrm>
            <a:off x="8080591" y="46512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6" name="Text Placeholder 5"/>
          <p:cNvSpPr>
            <a:spLocks noGrp="1"/>
          </p:cNvSpPr>
          <p:nvPr>
            <p:ph type="body" sz="quarter" idx="15" hasCustomPrompt="1"/>
          </p:nvPr>
        </p:nvSpPr>
        <p:spPr>
          <a:xfrm>
            <a:off x="8659199" y="4586399"/>
            <a:ext cx="3314401" cy="432000"/>
          </a:xfrm>
        </p:spPr>
        <p:txBody>
          <a:bodyPr>
            <a:noAutofit/>
          </a:bodyPr>
          <a:lstStyle>
            <a:lvl1pPr marL="0" indent="0">
              <a:spcBef>
                <a:spcPts val="0"/>
              </a:spcBef>
              <a:buNone/>
              <a:defRPr sz="3200" baseline="0"/>
            </a:lvl1pPr>
          </a:lstStyle>
          <a:p>
            <a:r>
              <a:rPr lang="en-US" sz="3500" dirty="0" smtClean="0"/>
              <a:t>Title line 1</a:t>
            </a:r>
            <a:endParaRPr lang="en-AU" sz="1600" dirty="0"/>
          </a:p>
        </p:txBody>
      </p:sp>
      <p:sp>
        <p:nvSpPr>
          <p:cNvPr id="4" name="Text Placeholder 3"/>
          <p:cNvSpPr>
            <a:spLocks noGrp="1"/>
          </p:cNvSpPr>
          <p:nvPr>
            <p:ph type="body" sz="quarter" idx="16" hasCustomPrompt="1"/>
          </p:nvPr>
        </p:nvSpPr>
        <p:spPr>
          <a:xfrm>
            <a:off x="8659199" y="5076001"/>
            <a:ext cx="3314401" cy="246221"/>
          </a:xfrm>
        </p:spPr>
        <p:txBody>
          <a:bodyPr>
            <a:noAutofit/>
          </a:bodyPr>
          <a:lstStyle>
            <a:lvl1pPr marL="0" indent="0">
              <a:lnSpc>
                <a:spcPct val="100000"/>
              </a:lnSpc>
              <a:spcBef>
                <a:spcPts val="0"/>
              </a:spcBef>
              <a:buNone/>
              <a:defRPr sz="1600" baseline="0"/>
            </a:lvl1pPr>
          </a:lstStyle>
          <a:p>
            <a:pPr lvl="0"/>
            <a:r>
              <a:rPr lang="en-AU" dirty="0" smtClean="0"/>
              <a:t>Title Line 2</a:t>
            </a:r>
          </a:p>
        </p:txBody>
      </p:sp>
    </p:spTree>
    <p:extLst>
      <p:ext uri="{BB962C8B-B14F-4D97-AF65-F5344CB8AC3E}">
        <p14:creationId xmlns:p14="http://schemas.microsoft.com/office/powerpoint/2010/main" val="134410588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xt with one image, 1 line wide">
    <p:bg bwMode="auto">
      <p:bgRef idx="1001">
        <a:schemeClr val="bg1"/>
      </p:bgRef>
    </p:bg>
    <p:spTree>
      <p:nvGrpSpPr>
        <p:cNvPr id="1" name=""/>
        <p:cNvGrpSpPr/>
        <p:nvPr/>
      </p:nvGrpSpPr>
      <p:grpSpPr>
        <a:xfrm>
          <a:off x="0" y="0"/>
          <a:ext cx="0" cy="0"/>
          <a:chOff x="0" y="0"/>
          <a:chExt cx="0" cy="0"/>
        </a:xfrm>
      </p:grpSpPr>
      <p:sp>
        <p:nvSpPr>
          <p:cNvPr id="13" name="Picture Placeholder 10"/>
          <p:cNvSpPr>
            <a:spLocks noGrp="1"/>
          </p:cNvSpPr>
          <p:nvPr>
            <p:ph type="pic" sz="quarter" idx="14" hasCustomPrompt="1"/>
          </p:nvPr>
        </p:nvSpPr>
        <p:spPr>
          <a:xfrm>
            <a:off x="0" y="1727999"/>
            <a:ext cx="7728000" cy="4356000"/>
          </a:xfrm>
        </p:spPr>
        <p:txBody>
          <a:bodyPr/>
          <a:lstStyle>
            <a:lvl1pPr marL="0" indent="0">
              <a:buNone/>
              <a:defRPr baseline="0"/>
            </a:lvl1pPr>
          </a:lstStyle>
          <a:p>
            <a:r>
              <a:rPr lang="en-AU" dirty="0" smtClean="0"/>
              <a:t>Select Picture here</a:t>
            </a:r>
            <a:endParaRPr lang="en-AU"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8080592" y="1727998"/>
            <a:ext cx="3893008" cy="2520000"/>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5" name="Tab 1"/>
          <p:cNvSpPr/>
          <p:nvPr/>
        </p:nvSpPr>
        <p:spPr>
          <a:xfrm>
            <a:off x="8080591" y="46512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6" name="Text Placeholder 5"/>
          <p:cNvSpPr>
            <a:spLocks noGrp="1"/>
          </p:cNvSpPr>
          <p:nvPr>
            <p:ph type="body" sz="quarter" idx="15" hasCustomPrompt="1"/>
          </p:nvPr>
        </p:nvSpPr>
        <p:spPr>
          <a:xfrm>
            <a:off x="8659199" y="4586399"/>
            <a:ext cx="3314401" cy="432000"/>
          </a:xfrm>
        </p:spPr>
        <p:txBody>
          <a:bodyPr>
            <a:noAutofit/>
          </a:bodyPr>
          <a:lstStyle>
            <a:lvl1pPr marL="0" indent="0">
              <a:spcBef>
                <a:spcPts val="0"/>
              </a:spcBef>
              <a:buNone/>
              <a:defRPr sz="3200" baseline="0"/>
            </a:lvl1pPr>
          </a:lstStyle>
          <a:p>
            <a:r>
              <a:rPr lang="en-US" sz="3500" dirty="0" smtClean="0"/>
              <a:t>Title line 1</a:t>
            </a:r>
            <a:endParaRPr lang="en-AU" sz="1600" dirty="0"/>
          </a:p>
        </p:txBody>
      </p:sp>
      <p:sp>
        <p:nvSpPr>
          <p:cNvPr id="4" name="Text Placeholder 3"/>
          <p:cNvSpPr>
            <a:spLocks noGrp="1"/>
          </p:cNvSpPr>
          <p:nvPr>
            <p:ph type="body" sz="quarter" idx="16" hasCustomPrompt="1"/>
          </p:nvPr>
        </p:nvSpPr>
        <p:spPr>
          <a:xfrm>
            <a:off x="8659199" y="5076001"/>
            <a:ext cx="3314401" cy="246221"/>
          </a:xfrm>
        </p:spPr>
        <p:txBody>
          <a:bodyPr>
            <a:noAutofit/>
          </a:bodyPr>
          <a:lstStyle>
            <a:lvl1pPr marL="0" indent="0">
              <a:lnSpc>
                <a:spcPct val="100000"/>
              </a:lnSpc>
              <a:spcBef>
                <a:spcPts val="0"/>
              </a:spcBef>
              <a:buNone/>
              <a:defRPr sz="1600" baseline="0"/>
            </a:lvl1pPr>
          </a:lstStyle>
          <a:p>
            <a:pPr lvl="0"/>
            <a:r>
              <a:rPr lang="en-AU" dirty="0" smtClean="0"/>
              <a:t>Title Line 2</a:t>
            </a:r>
          </a:p>
        </p:txBody>
      </p:sp>
    </p:spTree>
    <p:extLst>
      <p:ext uri="{BB962C8B-B14F-4D97-AF65-F5344CB8AC3E}">
        <p14:creationId xmlns:p14="http://schemas.microsoft.com/office/powerpoint/2010/main" val="5359365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xt with two images,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0000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6" name="Picture Placeholder 15"/>
          <p:cNvSpPr>
            <a:spLocks noGrp="1"/>
          </p:cNvSpPr>
          <p:nvPr>
            <p:ph type="pic" sz="quarter" idx="16" hasCustomPrompt="1"/>
          </p:nvPr>
        </p:nvSpPr>
        <p:spPr>
          <a:xfrm>
            <a:off x="7128000" y="432000"/>
            <a:ext cx="5064000" cy="2772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7128000" y="3312000"/>
            <a:ext cx="5064000" cy="2772000"/>
          </a:xfrm>
        </p:spPr>
        <p:txBody>
          <a:bodyPr/>
          <a:lstStyle>
            <a:lvl1pPr marL="0" indent="0">
              <a:buNone/>
              <a:defRPr baseline="0"/>
            </a:lvl1pPr>
          </a:lstStyle>
          <a:p>
            <a:r>
              <a:rPr lang="en-AU" dirty="0" smtClean="0"/>
              <a:t>Select a picture to add</a:t>
            </a:r>
            <a:endParaRPr lang="en-AU" dirty="0"/>
          </a:p>
        </p:txBody>
      </p:sp>
      <p:sp>
        <p:nvSpPr>
          <p:cNvPr id="9"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493413575"/>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with two images,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0000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6" name="Picture Placeholder 15"/>
          <p:cNvSpPr>
            <a:spLocks noGrp="1"/>
          </p:cNvSpPr>
          <p:nvPr>
            <p:ph type="pic" sz="quarter" idx="16" hasCustomPrompt="1"/>
          </p:nvPr>
        </p:nvSpPr>
        <p:spPr>
          <a:xfrm>
            <a:off x="7128000" y="432000"/>
            <a:ext cx="5064000" cy="2772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7128000" y="3312000"/>
            <a:ext cx="5064000" cy="2772000"/>
          </a:xfrm>
        </p:spPr>
        <p:txBody>
          <a:bodyPr/>
          <a:lstStyle>
            <a:lvl1pPr marL="0" indent="0">
              <a:buNone/>
              <a:defRPr baseline="0"/>
            </a:lvl1pPr>
          </a:lstStyle>
          <a:p>
            <a:r>
              <a:rPr lang="en-AU" dirty="0" smtClean="0"/>
              <a:t>Select a picture to add</a:t>
            </a:r>
            <a:endParaRPr lang="en-AU" dirty="0"/>
          </a:p>
        </p:txBody>
      </p:sp>
      <p:sp>
        <p:nvSpPr>
          <p:cNvPr id="9"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3562243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xt with two images,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00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1" y="2261866"/>
            <a:ext cx="600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000000" cy="338400"/>
          </a:xfrm>
          <a:prstGeom prst="rect">
            <a:avLst/>
          </a:prstGeom>
        </p:spPr>
        <p:txBody>
          <a:bodyPr lIns="0" tIns="0" rIns="0" bIns="0" anchor="t" anchorCtr="0">
            <a:noAutofit/>
          </a:bodyPr>
          <a:lstStyle/>
          <a:p>
            <a:r>
              <a:rPr lang="en-US" dirty="0" smtClean="0"/>
              <a:t>Title line 1</a:t>
            </a:r>
            <a:endParaRPr lang="en-AU" dirty="0"/>
          </a:p>
        </p:txBody>
      </p:sp>
      <p:sp>
        <p:nvSpPr>
          <p:cNvPr id="16" name="Picture Placeholder 15"/>
          <p:cNvSpPr>
            <a:spLocks noGrp="1"/>
          </p:cNvSpPr>
          <p:nvPr>
            <p:ph type="pic" sz="quarter" idx="16" hasCustomPrompt="1"/>
          </p:nvPr>
        </p:nvSpPr>
        <p:spPr>
          <a:xfrm>
            <a:off x="7128000" y="432000"/>
            <a:ext cx="5064000" cy="2772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7128000" y="3312000"/>
            <a:ext cx="5064000" cy="2772000"/>
          </a:xfrm>
        </p:spPr>
        <p:txBody>
          <a:bodyPr/>
          <a:lstStyle>
            <a:lvl1pPr marL="0" indent="0">
              <a:buNone/>
              <a:defRPr baseline="0"/>
            </a:lvl1pPr>
          </a:lstStyle>
          <a:p>
            <a:r>
              <a:rPr lang="en-AU" dirty="0" smtClean="0"/>
              <a:t>Select a picture to add</a:t>
            </a:r>
            <a:endParaRPr lang="en-AU" dirty="0"/>
          </a:p>
        </p:txBody>
      </p:sp>
      <p:sp>
        <p:nvSpPr>
          <p:cNvPr id="9"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7809968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ext with three images,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0" y="2261866"/>
            <a:ext cx="6960000" cy="3822134"/>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9600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dirty="0" smtClean="0"/>
              <a:t>Select a picture to add</a:t>
            </a:r>
            <a:endParaRPr lang="en-AU" dirty="0"/>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dirty="0" smtClean="0"/>
              <a:t>Select a picture to add</a:t>
            </a:r>
            <a:endParaRPr lang="en-AU" dirty="0"/>
          </a:p>
        </p:txBody>
      </p:sp>
      <p:sp>
        <p:nvSpPr>
          <p:cNvPr id="9"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99131818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ext with three images,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0" y="2261866"/>
            <a:ext cx="696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9600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dirty="0" smtClean="0"/>
              <a:t>Select a picture to add</a:t>
            </a:r>
            <a:endParaRPr lang="en-AU" dirty="0"/>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dirty="0" smtClean="0"/>
              <a:t>Select a picture to add</a:t>
            </a:r>
            <a:endParaRPr lang="en-AU" dirty="0"/>
          </a:p>
        </p:txBody>
      </p:sp>
      <p:sp>
        <p:nvSpPr>
          <p:cNvPr id="9"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51256489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ext with three images,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1" y="1940400"/>
            <a:ext cx="6960000" cy="246221"/>
          </a:xfrm>
        </p:spPr>
        <p:txBody>
          <a:bodyPr lIns="0" tIns="0" rIns="0" bIns="0">
            <a:noAutofit/>
          </a:bodyPr>
          <a:lstStyle>
            <a:lvl1pPr marL="0" indent="0">
              <a:lnSpc>
                <a:spcPct val="100000"/>
              </a:lnSpc>
              <a:spcBef>
                <a:spcPts val="0"/>
              </a:spcBef>
              <a:buFont typeface="+mj-lt"/>
              <a:buNone/>
              <a:defRPr sz="1600"/>
            </a:lvl1pPr>
          </a:lstStyle>
          <a:p>
            <a:pPr lvl="0"/>
            <a:r>
              <a:rPr lang="en-US" dirty="0" smtClean="0"/>
              <a:t>Enter text here</a:t>
            </a:r>
          </a:p>
        </p:txBody>
      </p:sp>
      <p:sp>
        <p:nvSpPr>
          <p:cNvPr id="12" name="Text Placeholder 7"/>
          <p:cNvSpPr>
            <a:spLocks noGrp="1"/>
          </p:cNvSpPr>
          <p:nvPr>
            <p:ph type="body" sz="quarter" idx="15"/>
          </p:nvPr>
        </p:nvSpPr>
        <p:spPr>
          <a:xfrm>
            <a:off x="576000" y="2261866"/>
            <a:ext cx="6960000" cy="3823200"/>
          </a:xfrm>
        </p:spPr>
        <p:txBody>
          <a:bodyPr lIns="0" tIns="0" rIns="0" bIns="0">
            <a:noAutofit/>
          </a:bodyPr>
          <a:lstStyle>
            <a:lvl1pPr marL="285750" indent="-285750">
              <a:lnSpc>
                <a:spcPct val="100000"/>
              </a:lnSpc>
              <a:spcBef>
                <a:spcPts val="0"/>
              </a:spcBef>
              <a:buClr>
                <a:schemeClr val="accent2"/>
              </a:buClr>
              <a:buFont typeface="Arial" panose="020B0604020202020204" pitchFamily="34" charset="0"/>
              <a:buChar char="•"/>
              <a:defRPr sz="16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itle 1"/>
          <p:cNvSpPr>
            <a:spLocks noGrp="1"/>
          </p:cNvSpPr>
          <p:nvPr>
            <p:ph type="title" hasCustomPrompt="1"/>
          </p:nvPr>
        </p:nvSpPr>
        <p:spPr>
          <a:xfrm>
            <a:off x="576001" y="788400"/>
            <a:ext cx="6960000" cy="338400"/>
          </a:xfrm>
          <a:prstGeom prst="rect">
            <a:avLst/>
          </a:prstGeom>
        </p:spPr>
        <p:txBody>
          <a:bodyPr lIns="0" tIns="0" rIns="0" bIns="0" anchor="t" anchorCtr="0">
            <a:noAutofit/>
          </a:bodyPr>
          <a:lstStyle/>
          <a:p>
            <a:r>
              <a:rPr lang="en-US" dirty="0" smtClean="0"/>
              <a:t>Title line 1</a:t>
            </a:r>
            <a:endParaRPr lang="en-AU" dirty="0"/>
          </a:p>
        </p:txBody>
      </p:sp>
      <p:sp>
        <p:nvSpPr>
          <p:cNvPr id="16" name="Picture Placeholder 15"/>
          <p:cNvSpPr>
            <a:spLocks noGrp="1"/>
          </p:cNvSpPr>
          <p:nvPr>
            <p:ph type="pic" sz="quarter" idx="16" hasCustomPrompt="1"/>
          </p:nvPr>
        </p:nvSpPr>
        <p:spPr>
          <a:xfrm>
            <a:off x="8064000" y="612000"/>
            <a:ext cx="4128000" cy="1764000"/>
          </a:xfrm>
        </p:spPr>
        <p:txBody>
          <a:bodyPr/>
          <a:lstStyle>
            <a:lvl1pPr marL="0" indent="0">
              <a:buNone/>
              <a:defRPr baseline="0"/>
            </a:lvl1pPr>
          </a:lstStyle>
          <a:p>
            <a:r>
              <a:rPr lang="en-AU" dirty="0" smtClean="0"/>
              <a:t>Select a picture to add</a:t>
            </a:r>
            <a:endParaRPr lang="en-AU" dirty="0"/>
          </a:p>
        </p:txBody>
      </p:sp>
      <p:sp>
        <p:nvSpPr>
          <p:cNvPr id="15" name="Picture Placeholder 15"/>
          <p:cNvSpPr>
            <a:spLocks noGrp="1"/>
          </p:cNvSpPr>
          <p:nvPr>
            <p:ph type="pic" sz="quarter" idx="18" hasCustomPrompt="1"/>
          </p:nvPr>
        </p:nvSpPr>
        <p:spPr>
          <a:xfrm>
            <a:off x="8064000" y="2466000"/>
            <a:ext cx="4128000" cy="1764000"/>
          </a:xfrm>
        </p:spPr>
        <p:txBody>
          <a:bodyPr/>
          <a:lstStyle>
            <a:lvl1pPr marL="0" indent="0">
              <a:buNone/>
              <a:defRPr baseline="0"/>
            </a:lvl1pPr>
          </a:lstStyle>
          <a:p>
            <a:r>
              <a:rPr lang="en-AU" dirty="0" smtClean="0"/>
              <a:t>Select a picture to add</a:t>
            </a:r>
            <a:endParaRPr lang="en-AU" dirty="0"/>
          </a:p>
        </p:txBody>
      </p:sp>
      <p:sp>
        <p:nvSpPr>
          <p:cNvPr id="17" name="Picture Placeholder 15"/>
          <p:cNvSpPr>
            <a:spLocks noGrp="1"/>
          </p:cNvSpPr>
          <p:nvPr>
            <p:ph type="pic" sz="quarter" idx="19" hasCustomPrompt="1"/>
          </p:nvPr>
        </p:nvSpPr>
        <p:spPr>
          <a:xfrm>
            <a:off x="8064000" y="4320000"/>
            <a:ext cx="4128000" cy="1764000"/>
          </a:xfrm>
        </p:spPr>
        <p:txBody>
          <a:bodyPr/>
          <a:lstStyle>
            <a:lvl1pPr marL="0" indent="0">
              <a:buNone/>
              <a:defRPr baseline="0"/>
            </a:lvl1pPr>
          </a:lstStyle>
          <a:p>
            <a:r>
              <a:rPr lang="en-AU" dirty="0" smtClean="0"/>
              <a:t>Select a picture to add</a:t>
            </a:r>
            <a:endParaRPr lang="en-AU" dirty="0"/>
          </a:p>
        </p:txBody>
      </p:sp>
      <p:sp>
        <p:nvSpPr>
          <p:cNvPr id="9"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93294027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ext with landscap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6" name="Chart Placeholder 5"/>
          <p:cNvSpPr>
            <a:spLocks noGrp="1"/>
          </p:cNvSpPr>
          <p:nvPr>
            <p:ph type="chart" sz="quarter" idx="14" hasCustomPrompt="1"/>
          </p:nvPr>
        </p:nvSpPr>
        <p:spPr>
          <a:xfrm>
            <a:off x="0" y="2513013"/>
            <a:ext cx="12192000" cy="3571200"/>
          </a:xfrm>
        </p:spPr>
        <p:txBody>
          <a:bodyPr/>
          <a:lstStyle>
            <a:lvl1pPr marL="0" indent="0">
              <a:buNone/>
              <a:defRPr/>
            </a:lvl1pPr>
          </a:lstStyle>
          <a:p>
            <a:r>
              <a:rPr lang="en-AU" dirty="0" smtClean="0"/>
              <a:t>Insert Chart here</a:t>
            </a:r>
            <a:endParaRPr lang="en-AU" dirty="0"/>
          </a:p>
        </p:txBody>
      </p:sp>
      <p:sp>
        <p:nvSpPr>
          <p:cNvPr id="7"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8256755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aster title, left, 2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ab 1"/>
          <p:cNvSpPr/>
          <p:nvPr/>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Text Placeholder 7"/>
          <p:cNvSpPr>
            <a:spLocks noGrp="1"/>
          </p:cNvSpPr>
          <p:nvPr>
            <p:ph type="body" sz="quarter" idx="13" hasCustomPrompt="1"/>
          </p:nvPr>
        </p:nvSpPr>
        <p:spPr>
          <a:xfrm>
            <a:off x="576000" y="2050742"/>
            <a:ext cx="11397600" cy="553998"/>
          </a:xfrm>
          <a:noFill/>
        </p:spPr>
        <p:txBody>
          <a:bodyPr lIns="0" tIns="0" rIns="0" bIns="0">
            <a:noAutofit/>
          </a:bodyPr>
          <a:lstStyle>
            <a:lvl1pPr marL="0" indent="0">
              <a:lnSpc>
                <a:spcPct val="100000"/>
              </a:lnSpc>
              <a:spcBef>
                <a:spcPts val="0"/>
              </a:spcBef>
              <a:buNone/>
              <a:defRPr sz="120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2083577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ext with landscape,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6" name="Chart Placeholder 5"/>
          <p:cNvSpPr>
            <a:spLocks noGrp="1"/>
          </p:cNvSpPr>
          <p:nvPr>
            <p:ph type="chart" sz="quarter" idx="14" hasCustomPrompt="1"/>
          </p:nvPr>
        </p:nvSpPr>
        <p:spPr>
          <a:xfrm>
            <a:off x="0" y="2513013"/>
            <a:ext cx="12192000" cy="3571200"/>
          </a:xfrm>
        </p:spPr>
        <p:txBody>
          <a:bodyPr/>
          <a:lstStyle>
            <a:lvl1pPr marL="0" indent="0">
              <a:buNone/>
              <a:defRPr/>
            </a:lvl1pPr>
          </a:lstStyle>
          <a:p>
            <a:r>
              <a:rPr lang="en-AU" dirty="0" smtClean="0"/>
              <a:t>Insert Chart here</a:t>
            </a:r>
            <a:endParaRPr lang="en-AU" dirty="0"/>
          </a:p>
        </p:txBody>
      </p:sp>
      <p:sp>
        <p:nvSpPr>
          <p:cNvPr id="7"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945092725"/>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with landscape,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6" name="Chart Placeholder 5"/>
          <p:cNvSpPr>
            <a:spLocks noGrp="1"/>
          </p:cNvSpPr>
          <p:nvPr>
            <p:ph type="chart" sz="quarter" idx="14" hasCustomPrompt="1"/>
          </p:nvPr>
        </p:nvSpPr>
        <p:spPr>
          <a:xfrm>
            <a:off x="0" y="2513013"/>
            <a:ext cx="12192000" cy="3571200"/>
          </a:xfrm>
        </p:spPr>
        <p:txBody>
          <a:bodyPr/>
          <a:lstStyle>
            <a:lvl1pPr marL="0" indent="0">
              <a:buNone/>
              <a:defRPr/>
            </a:lvl1pPr>
          </a:lstStyle>
          <a:p>
            <a:r>
              <a:rPr lang="en-AU" dirty="0" smtClean="0"/>
              <a:t>Insert Chart here</a:t>
            </a:r>
            <a:endParaRPr lang="en-AU" dirty="0"/>
          </a:p>
        </p:txBody>
      </p:sp>
      <p:sp>
        <p:nvSpPr>
          <p:cNvPr id="7"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3591819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ext with Table Landscap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baseline="0"/>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4" name="Table Placeholder 3"/>
          <p:cNvSpPr>
            <a:spLocks noGrp="1"/>
          </p:cNvSpPr>
          <p:nvPr>
            <p:ph type="tbl" sz="quarter" idx="14" hasCustomPrompt="1"/>
          </p:nvPr>
        </p:nvSpPr>
        <p:spPr>
          <a:xfrm>
            <a:off x="0" y="2512798"/>
            <a:ext cx="12192000" cy="3571200"/>
          </a:xfrm>
        </p:spPr>
        <p:txBody>
          <a:bodyPr/>
          <a:lstStyle>
            <a:lvl1pPr marL="0" indent="0">
              <a:buFontTx/>
              <a:buNone/>
              <a:defRPr/>
            </a:lvl1pPr>
          </a:lstStyle>
          <a:p>
            <a:r>
              <a:rPr lang="en-AU" dirty="0" smtClean="0"/>
              <a:t>Insert Table here</a:t>
            </a:r>
            <a:endParaRPr lang="en-AU" dirty="0"/>
          </a:p>
        </p:txBody>
      </p:sp>
      <p:sp>
        <p:nvSpPr>
          <p:cNvPr id="6"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9452799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ext with Table Landscape,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4" name="Table Placeholder 3"/>
          <p:cNvSpPr>
            <a:spLocks noGrp="1"/>
          </p:cNvSpPr>
          <p:nvPr>
            <p:ph type="tbl" sz="quarter" idx="14" hasCustomPrompt="1"/>
          </p:nvPr>
        </p:nvSpPr>
        <p:spPr>
          <a:xfrm>
            <a:off x="0" y="2512798"/>
            <a:ext cx="12192000" cy="3571200"/>
          </a:xfrm>
        </p:spPr>
        <p:txBody>
          <a:bodyPr/>
          <a:lstStyle>
            <a:lvl1pPr marL="0" indent="0">
              <a:buFontTx/>
              <a:buNone/>
              <a:defRPr/>
            </a:lvl1pPr>
          </a:lstStyle>
          <a:p>
            <a:r>
              <a:rPr lang="en-AU" dirty="0" smtClean="0"/>
              <a:t>Insert Table here</a:t>
            </a:r>
            <a:endParaRPr lang="en-AU" dirty="0"/>
          </a:p>
        </p:txBody>
      </p:sp>
      <p:sp>
        <p:nvSpPr>
          <p:cNvPr id="6"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90305777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ext with Table Landscape,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8" name="Text Placeholder 8"/>
          <p:cNvSpPr>
            <a:spLocks noGrp="1"/>
          </p:cNvSpPr>
          <p:nvPr>
            <p:ph type="body" sz="quarter" idx="13" hasCustomPrompt="1"/>
          </p:nvPr>
        </p:nvSpPr>
        <p:spPr>
          <a:xfrm>
            <a:off x="576000" y="1940400"/>
            <a:ext cx="11397600" cy="169277"/>
          </a:xfrm>
        </p:spPr>
        <p:txBody>
          <a:bodyPr lIns="0" tIns="0" rIns="0" bIns="0">
            <a:noAutofit/>
          </a:bodyPr>
          <a:lstStyle>
            <a:lvl1pPr marL="0" indent="0">
              <a:lnSpc>
                <a:spcPct val="100000"/>
              </a:lnSpc>
              <a:spcBef>
                <a:spcPts val="0"/>
              </a:spcBef>
              <a:buFont typeface="+mj-lt"/>
              <a:buNone/>
              <a:defRPr sz="1100"/>
            </a:lvl1pPr>
          </a:lstStyle>
          <a:p>
            <a:pPr lvl="0"/>
            <a:r>
              <a:rPr lang="en-US" dirty="0" smtClean="0"/>
              <a:t>Enter text here</a:t>
            </a:r>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4" name="Table Placeholder 3"/>
          <p:cNvSpPr>
            <a:spLocks noGrp="1"/>
          </p:cNvSpPr>
          <p:nvPr>
            <p:ph type="tbl" sz="quarter" idx="14" hasCustomPrompt="1"/>
          </p:nvPr>
        </p:nvSpPr>
        <p:spPr>
          <a:xfrm>
            <a:off x="0" y="2512798"/>
            <a:ext cx="12192000" cy="3571200"/>
          </a:xfrm>
        </p:spPr>
        <p:txBody>
          <a:bodyPr/>
          <a:lstStyle>
            <a:lvl1pPr marL="0" indent="0">
              <a:buFontTx/>
              <a:buNone/>
              <a:defRPr/>
            </a:lvl1pPr>
          </a:lstStyle>
          <a:p>
            <a:r>
              <a:rPr lang="en-AU" dirty="0" smtClean="0"/>
              <a:t>Insert Table here</a:t>
            </a:r>
            <a:endParaRPr lang="en-AU" dirty="0"/>
          </a:p>
        </p:txBody>
      </p:sp>
      <p:sp>
        <p:nvSpPr>
          <p:cNvPr id="6"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404617678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image only,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9" name="Picture Placeholder 10"/>
          <p:cNvSpPr>
            <a:spLocks noGrp="1"/>
          </p:cNvSpPr>
          <p:nvPr>
            <p:ph type="pic" sz="quarter" idx="14" hasCustomPrompt="1"/>
          </p:nvPr>
        </p:nvSpPr>
        <p:spPr>
          <a:xfrm>
            <a:off x="0" y="1958400"/>
            <a:ext cx="12192000" cy="4125600"/>
          </a:xfrm>
        </p:spPr>
        <p:txBody>
          <a:bodyPr/>
          <a:lstStyle>
            <a:lvl1pPr marL="0" indent="0">
              <a:buNone/>
              <a:defRPr baseline="0"/>
            </a:lvl1pPr>
          </a:lstStyle>
          <a:p>
            <a:r>
              <a:rPr lang="en-AU" dirty="0" smtClean="0"/>
              <a:t>Select Picture here</a:t>
            </a:r>
            <a:endParaRPr lang="en-AU" dirty="0"/>
          </a:p>
        </p:txBody>
      </p:sp>
      <p:sp>
        <p:nvSpPr>
          <p:cNvPr id="6" name="Tab 1"/>
          <p:cNvSpPr/>
          <p:nvPr/>
        </p:nvSpPr>
        <p:spPr>
          <a:xfrm>
            <a:off x="0"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415014639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image only,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p>
            <a:r>
              <a:rPr lang="en-US" dirty="0" smtClean="0"/>
              <a:t>Title line 1</a:t>
            </a:r>
            <a:br>
              <a:rPr lang="en-US" dirty="0" smtClean="0"/>
            </a:br>
            <a:r>
              <a:rPr lang="en-US" dirty="0" smtClean="0"/>
              <a:t>Title line 2</a:t>
            </a:r>
            <a:endParaRPr lang="en-AU" dirty="0"/>
          </a:p>
        </p:txBody>
      </p:sp>
      <p:sp>
        <p:nvSpPr>
          <p:cNvPr id="9" name="Picture Placeholder 10"/>
          <p:cNvSpPr>
            <a:spLocks noGrp="1"/>
          </p:cNvSpPr>
          <p:nvPr>
            <p:ph type="pic" sz="quarter" idx="14" hasCustomPrompt="1"/>
          </p:nvPr>
        </p:nvSpPr>
        <p:spPr>
          <a:xfrm>
            <a:off x="0" y="1958400"/>
            <a:ext cx="12192000" cy="4125600"/>
          </a:xfrm>
        </p:spPr>
        <p:txBody>
          <a:bodyPr/>
          <a:lstStyle>
            <a:lvl1pPr marL="0" indent="0">
              <a:buNone/>
              <a:defRPr baseline="0"/>
            </a:lvl1pPr>
          </a:lstStyle>
          <a:p>
            <a:r>
              <a:rPr lang="en-AU" dirty="0" smtClean="0"/>
              <a:t>Select Picture here</a:t>
            </a:r>
            <a:endParaRPr lang="en-AU" dirty="0"/>
          </a:p>
        </p:txBody>
      </p:sp>
      <p:sp>
        <p:nvSpPr>
          <p:cNvPr id="6" name="Tab 1"/>
          <p:cNvSpPr/>
          <p:nvPr/>
        </p:nvSpPr>
        <p:spPr>
          <a:xfrm>
            <a:off x="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81834937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image only,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p>
            <a:r>
              <a:rPr lang="en-US" dirty="0" smtClean="0"/>
              <a:t>Title line 1</a:t>
            </a:r>
            <a:endParaRPr lang="en-AU" dirty="0"/>
          </a:p>
        </p:txBody>
      </p:sp>
      <p:sp>
        <p:nvSpPr>
          <p:cNvPr id="9" name="Picture Placeholder 10"/>
          <p:cNvSpPr>
            <a:spLocks noGrp="1"/>
          </p:cNvSpPr>
          <p:nvPr>
            <p:ph type="pic" sz="quarter" idx="14" hasCustomPrompt="1"/>
          </p:nvPr>
        </p:nvSpPr>
        <p:spPr>
          <a:xfrm>
            <a:off x="0" y="1958400"/>
            <a:ext cx="12192000" cy="4125600"/>
          </a:xfrm>
        </p:spPr>
        <p:txBody>
          <a:bodyPr/>
          <a:lstStyle>
            <a:lvl1pPr marL="0" indent="0">
              <a:buNone/>
              <a:defRPr baseline="0"/>
            </a:lvl1pPr>
          </a:lstStyle>
          <a:p>
            <a:r>
              <a:rPr lang="en-AU" dirty="0" smtClean="0"/>
              <a:t>Select Picture here</a:t>
            </a:r>
            <a:endParaRPr lang="en-AU" dirty="0"/>
          </a:p>
        </p:txBody>
      </p:sp>
      <p:sp>
        <p:nvSpPr>
          <p:cNvPr id="6" name="Tab 1"/>
          <p:cNvSpPr/>
          <p:nvPr/>
        </p:nvSpPr>
        <p:spPr>
          <a:xfrm>
            <a:off x="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18573271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lain end slide, 3 line">
    <p:spTree>
      <p:nvGrpSpPr>
        <p:cNvPr id="1" name=""/>
        <p:cNvGrpSpPr/>
        <p:nvPr/>
      </p:nvGrpSpPr>
      <p:grpSpPr>
        <a:xfrm>
          <a:off x="0" y="0"/>
          <a:ext cx="0" cy="0"/>
          <a:chOff x="0" y="0"/>
          <a:chExt cx="0" cy="0"/>
        </a:xfrm>
      </p:grpSpPr>
      <p:sp>
        <p:nvSpPr>
          <p:cNvPr id="6" name="Rectangle 5"/>
          <p:cNvSpPr/>
          <p:nvPr/>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0" baseline="0">
                <a:solidFill>
                  <a:srgbClr val="FFFFFF"/>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4" name="Tab 1"/>
          <p:cNvSpPr/>
          <p:nvPr/>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bg1"/>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bg1"/>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336310619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lain end slide, 2 line">
    <p:spTree>
      <p:nvGrpSpPr>
        <p:cNvPr id="1" name=""/>
        <p:cNvGrpSpPr/>
        <p:nvPr/>
      </p:nvGrpSpPr>
      <p:grpSpPr>
        <a:xfrm>
          <a:off x="0" y="0"/>
          <a:ext cx="0" cy="0"/>
          <a:chOff x="0" y="0"/>
          <a:chExt cx="0" cy="0"/>
        </a:xfrm>
      </p:grpSpPr>
      <p:sp>
        <p:nvSpPr>
          <p:cNvPr id="6" name="Rectangle 5"/>
          <p:cNvSpPr/>
          <p:nvPr/>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0" baseline="0">
                <a:solidFill>
                  <a:srgbClr val="FFFFFF"/>
                </a:solidFill>
              </a:defRPr>
            </a:lvl1pPr>
          </a:lstStyle>
          <a:p>
            <a:r>
              <a:rPr lang="en-US" dirty="0" smtClean="0"/>
              <a:t>Title line 1</a:t>
            </a:r>
            <a:br>
              <a:rPr lang="en-US" dirty="0" smtClean="0"/>
            </a:br>
            <a:r>
              <a:rPr lang="en-US" dirty="0" smtClean="0"/>
              <a:t>Title line 2</a:t>
            </a:r>
            <a:endParaRPr lang="en-AU" dirty="0"/>
          </a:p>
        </p:txBody>
      </p:sp>
      <p:sp>
        <p:nvSpPr>
          <p:cNvPr id="14" name="Tab 1"/>
          <p:cNvSpPr/>
          <p:nvPr/>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bg1"/>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8160000" y="3455999"/>
            <a:ext cx="3813600" cy="1591200"/>
          </a:xfrm>
        </p:spPr>
        <p:txBody>
          <a:bodyPr>
            <a:noAutofit/>
          </a:bodyPr>
          <a:lstStyle>
            <a:lvl1pPr marL="0" indent="0">
              <a:spcBef>
                <a:spcPts val="0"/>
              </a:spcBef>
              <a:buNone/>
              <a:defRPr sz="1200">
                <a:solidFill>
                  <a:schemeClr val="bg1"/>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297725994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ster title, left, 1 line">
    <p:bg bwMode="auto">
      <p:bgPr>
        <a:solidFill>
          <a:schemeClr val="tx2"/>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0" name="Tab 1"/>
          <p:cNvSpPr/>
          <p:nvPr/>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8" name="Text Placeholder 7"/>
          <p:cNvSpPr>
            <a:spLocks noGrp="1"/>
          </p:cNvSpPr>
          <p:nvPr>
            <p:ph type="body" sz="quarter" idx="13" hasCustomPrompt="1"/>
          </p:nvPr>
        </p:nvSpPr>
        <p:spPr>
          <a:xfrm>
            <a:off x="576000" y="2050742"/>
            <a:ext cx="11397600" cy="553998"/>
          </a:xfrm>
          <a:noFill/>
        </p:spPr>
        <p:txBody>
          <a:bodyPr lIns="0" tIns="0" rIns="0" bIns="0">
            <a:noAutofit/>
          </a:bodyPr>
          <a:lstStyle>
            <a:lvl1pPr marL="0" indent="0">
              <a:lnSpc>
                <a:spcPct val="100000"/>
              </a:lnSpc>
              <a:spcBef>
                <a:spcPts val="0"/>
              </a:spcBef>
              <a:buNone/>
              <a:defRPr sz="1200">
                <a:solidFill>
                  <a:schemeClr val="bg2"/>
                </a:solidFill>
              </a:defRPr>
            </a:lvl1pPr>
          </a:lstStyle>
          <a:p>
            <a:pPr lvl="0"/>
            <a:r>
              <a:rPr lang="en-US" dirty="0" smtClean="0"/>
              <a:t>Name</a:t>
            </a:r>
          </a:p>
          <a:p>
            <a:pPr lvl="0"/>
            <a:r>
              <a:rPr lang="en-US" dirty="0" smtClean="0"/>
              <a:t>Job Title and Business</a:t>
            </a:r>
          </a:p>
          <a:p>
            <a:pPr lvl="0"/>
            <a:r>
              <a:rPr lang="en-US" dirty="0" smtClean="0"/>
              <a:t>Date</a:t>
            </a:r>
          </a:p>
        </p:txBody>
      </p:sp>
      <p:sp>
        <p:nvSpPr>
          <p:cNvPr id="2"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aseline="0">
                <a:solidFill>
                  <a:schemeClr val="bg2"/>
                </a:solidFill>
              </a:defRPr>
            </a:lvl1pPr>
          </a:lstStyle>
          <a:p>
            <a:r>
              <a:rPr lang="en-US" dirty="0" smtClean="0"/>
              <a:t>Title line 1</a:t>
            </a:r>
            <a:endParaRPr lang="en-AU" dirty="0"/>
          </a:p>
        </p:txBody>
      </p:sp>
    </p:spTree>
    <p:extLst>
      <p:ext uri="{BB962C8B-B14F-4D97-AF65-F5344CB8AC3E}">
        <p14:creationId xmlns:p14="http://schemas.microsoft.com/office/powerpoint/2010/main" val="141432812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lain end slide, 1 line">
    <p:spTree>
      <p:nvGrpSpPr>
        <p:cNvPr id="1" name=""/>
        <p:cNvGrpSpPr/>
        <p:nvPr/>
      </p:nvGrpSpPr>
      <p:grpSpPr>
        <a:xfrm>
          <a:off x="0" y="0"/>
          <a:ext cx="0" cy="0"/>
          <a:chOff x="0" y="0"/>
          <a:chExt cx="0" cy="0"/>
        </a:xfrm>
      </p:grpSpPr>
      <p:sp>
        <p:nvSpPr>
          <p:cNvPr id="6" name="Rectangle 5"/>
          <p:cNvSpPr/>
          <p:nvPr/>
        </p:nvSpPr>
        <p:spPr>
          <a:xfrm>
            <a:off x="2" y="324000"/>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0" baseline="0">
                <a:solidFill>
                  <a:srgbClr val="FFFFFF"/>
                </a:solidFill>
              </a:defRPr>
            </a:lvl1pPr>
          </a:lstStyle>
          <a:p>
            <a:r>
              <a:rPr lang="en-US" dirty="0" smtClean="0"/>
              <a:t>Title line 1</a:t>
            </a:r>
            <a:endParaRPr lang="en-AU" dirty="0"/>
          </a:p>
        </p:txBody>
      </p:sp>
      <p:sp>
        <p:nvSpPr>
          <p:cNvPr id="14" name="Tab 1"/>
          <p:cNvSpPr/>
          <p:nvPr/>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Text Placeholder 6"/>
          <p:cNvSpPr>
            <a:spLocks noGrp="1"/>
          </p:cNvSpPr>
          <p:nvPr>
            <p:ph type="body" sz="quarter" idx="14" hasCustomPrompt="1"/>
          </p:nvPr>
        </p:nvSpPr>
        <p:spPr>
          <a:xfrm>
            <a:off x="8160000" y="3024001"/>
            <a:ext cx="3812400" cy="223053"/>
          </a:xfrm>
        </p:spPr>
        <p:txBody>
          <a:bodyPr>
            <a:noAutofit/>
          </a:bodyPr>
          <a:lstStyle>
            <a:lvl1pPr marL="0" indent="0">
              <a:buNone/>
              <a:defRPr sz="1600">
                <a:solidFill>
                  <a:schemeClr val="bg1"/>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8160000" y="3455999"/>
            <a:ext cx="3812400" cy="1591200"/>
          </a:xfrm>
        </p:spPr>
        <p:txBody>
          <a:bodyPr>
            <a:noAutofit/>
          </a:bodyPr>
          <a:lstStyle>
            <a:lvl1pPr marL="0" indent="0">
              <a:spcBef>
                <a:spcPts val="0"/>
              </a:spcBef>
              <a:buNone/>
              <a:defRPr sz="1200">
                <a:solidFill>
                  <a:schemeClr val="bg1"/>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3472849817"/>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White end slide, 3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1000800"/>
          </a:xfrm>
          <a:prstGeom prst="rect">
            <a:avLst/>
          </a:prstGeom>
        </p:spPr>
        <p:txBody>
          <a:bodyPr lIns="0" tIns="0" rIns="0" bIns="0" anchor="t" anchorCtr="0">
            <a:noAutofit/>
          </a:bodyPr>
          <a:lstStyle>
            <a:lvl1pPr>
              <a:defRPr sz="2400" b="1" baseline="0">
                <a:solidFill>
                  <a:schemeClr val="accent2"/>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14" name="Tab 1"/>
          <p:cNvSpPr/>
          <p:nvPr/>
        </p:nvSpPr>
        <p:spPr>
          <a:xfrm>
            <a:off x="1" y="831600"/>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Text Placeholder 6"/>
          <p:cNvSpPr>
            <a:spLocks noGrp="1"/>
          </p:cNvSpPr>
          <p:nvPr>
            <p:ph type="body" sz="quarter" idx="14" hasCustomPrompt="1"/>
          </p:nvPr>
        </p:nvSpPr>
        <p:spPr>
          <a:xfrm>
            <a:off x="8182860" y="3024001"/>
            <a:ext cx="3790800" cy="223053"/>
          </a:xfrm>
        </p:spPr>
        <p:txBody>
          <a:bodyPr>
            <a:noAutofit/>
          </a:bodyPr>
          <a:lstStyle>
            <a:lvl1pPr marL="0" indent="0">
              <a:buNone/>
              <a:defRPr sz="1600">
                <a:solidFill>
                  <a:schemeClr val="tx2"/>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8182860" y="3455999"/>
            <a:ext cx="3790800" cy="1591200"/>
          </a:xfrm>
        </p:spPr>
        <p:txBody>
          <a:bodyPr>
            <a:noAutofit/>
          </a:bodyPr>
          <a:lstStyle>
            <a:lvl1pPr marL="0" indent="0">
              <a:spcBef>
                <a:spcPts val="0"/>
              </a:spcBef>
              <a:buNone/>
              <a:defRPr sz="1200">
                <a:solidFill>
                  <a:schemeClr val="tx2"/>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1556740925"/>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White end slide, 2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1" baseline="0">
                <a:solidFill>
                  <a:schemeClr val="accent2"/>
                </a:solidFill>
              </a:defRPr>
            </a:lvl1pPr>
          </a:lstStyle>
          <a:p>
            <a:r>
              <a:rPr lang="en-US" dirty="0" smtClean="0"/>
              <a:t>Title line 1</a:t>
            </a:r>
            <a:br>
              <a:rPr lang="en-US" dirty="0" smtClean="0"/>
            </a:br>
            <a:r>
              <a:rPr lang="en-US" dirty="0" smtClean="0"/>
              <a:t>Title line 2</a:t>
            </a:r>
            <a:endParaRPr lang="en-AU" dirty="0"/>
          </a:p>
        </p:txBody>
      </p:sp>
      <p:sp>
        <p:nvSpPr>
          <p:cNvPr id="14" name="Tab 1"/>
          <p:cNvSpPr/>
          <p:nvPr/>
        </p:nvSpPr>
        <p:spPr>
          <a:xfrm>
            <a:off x="1"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Text Placeholder 6"/>
          <p:cNvSpPr>
            <a:spLocks noGrp="1"/>
          </p:cNvSpPr>
          <p:nvPr>
            <p:ph type="body" sz="quarter" idx="14" hasCustomPrompt="1"/>
          </p:nvPr>
        </p:nvSpPr>
        <p:spPr>
          <a:xfrm>
            <a:off x="8182800" y="3024001"/>
            <a:ext cx="3790800" cy="223053"/>
          </a:xfrm>
        </p:spPr>
        <p:txBody>
          <a:bodyPr>
            <a:noAutofit/>
          </a:bodyPr>
          <a:lstStyle>
            <a:lvl1pPr marL="0" indent="0">
              <a:buNone/>
              <a:defRPr sz="1600">
                <a:solidFill>
                  <a:schemeClr val="tx2"/>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8182800" y="3455999"/>
            <a:ext cx="3790800" cy="1591200"/>
          </a:xfrm>
        </p:spPr>
        <p:txBody>
          <a:bodyPr>
            <a:noAutofit/>
          </a:bodyPr>
          <a:lstStyle>
            <a:lvl1pPr marL="0" indent="0">
              <a:spcBef>
                <a:spcPts val="0"/>
              </a:spcBef>
              <a:buNone/>
              <a:defRPr sz="1200">
                <a:solidFill>
                  <a:schemeClr val="tx2"/>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3301099230"/>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White end slide, 1 line">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3" name="Title 1"/>
          <p:cNvSpPr>
            <a:spLocks noGrp="1"/>
          </p:cNvSpPr>
          <p:nvPr>
            <p:ph type="title" hasCustomPrompt="1"/>
          </p:nvPr>
        </p:nvSpPr>
        <p:spPr>
          <a:xfrm>
            <a:off x="576000" y="788400"/>
            <a:ext cx="11397600" cy="338400"/>
          </a:xfrm>
          <a:prstGeom prst="rect">
            <a:avLst/>
          </a:prstGeom>
        </p:spPr>
        <p:txBody>
          <a:bodyPr lIns="0" tIns="0" rIns="0" bIns="0" anchor="t" anchorCtr="0">
            <a:noAutofit/>
          </a:bodyPr>
          <a:lstStyle>
            <a:lvl1pPr>
              <a:defRPr sz="2400" b="1" baseline="0">
                <a:solidFill>
                  <a:schemeClr val="accent2"/>
                </a:solidFill>
              </a:defRPr>
            </a:lvl1pPr>
          </a:lstStyle>
          <a:p>
            <a:r>
              <a:rPr lang="en-US" dirty="0" smtClean="0"/>
              <a:t>Title line 1</a:t>
            </a:r>
            <a:endParaRPr lang="en-AU" dirty="0"/>
          </a:p>
        </p:txBody>
      </p:sp>
      <p:sp>
        <p:nvSpPr>
          <p:cNvPr id="14" name="Tab 1"/>
          <p:cNvSpPr/>
          <p:nvPr/>
        </p:nvSpPr>
        <p:spPr>
          <a:xfrm>
            <a:off x="1"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7" name="Text Placeholder 6"/>
          <p:cNvSpPr>
            <a:spLocks noGrp="1"/>
          </p:cNvSpPr>
          <p:nvPr>
            <p:ph type="body" sz="quarter" idx="14" hasCustomPrompt="1"/>
          </p:nvPr>
        </p:nvSpPr>
        <p:spPr>
          <a:xfrm>
            <a:off x="8182800" y="3024001"/>
            <a:ext cx="3790800" cy="223053"/>
          </a:xfrm>
        </p:spPr>
        <p:txBody>
          <a:bodyPr>
            <a:noAutofit/>
          </a:bodyPr>
          <a:lstStyle>
            <a:lvl1pPr marL="0" indent="0">
              <a:buNone/>
              <a:defRPr sz="1600">
                <a:solidFill>
                  <a:schemeClr val="tx2"/>
                </a:solidFill>
              </a:defRPr>
            </a:lvl1pPr>
          </a:lstStyle>
          <a:p>
            <a:pPr lvl="0"/>
            <a:r>
              <a:rPr lang="en-AU" dirty="0" smtClean="0"/>
              <a:t>Enter text here</a:t>
            </a:r>
            <a:endParaRPr lang="en-AU" dirty="0"/>
          </a:p>
        </p:txBody>
      </p:sp>
      <p:sp>
        <p:nvSpPr>
          <p:cNvPr id="16" name="Text Placeholder 6"/>
          <p:cNvSpPr>
            <a:spLocks noGrp="1"/>
          </p:cNvSpPr>
          <p:nvPr>
            <p:ph type="body" sz="quarter" idx="15" hasCustomPrompt="1"/>
          </p:nvPr>
        </p:nvSpPr>
        <p:spPr>
          <a:xfrm>
            <a:off x="8182800" y="3455999"/>
            <a:ext cx="3790800" cy="1591200"/>
          </a:xfrm>
        </p:spPr>
        <p:txBody>
          <a:bodyPr>
            <a:noAutofit/>
          </a:bodyPr>
          <a:lstStyle>
            <a:lvl1pPr marL="0" indent="0">
              <a:spcBef>
                <a:spcPts val="0"/>
              </a:spcBef>
              <a:buNone/>
              <a:defRPr sz="1200">
                <a:solidFill>
                  <a:schemeClr val="tx2"/>
                </a:solidFill>
              </a:defRPr>
            </a:lvl1pPr>
          </a:lstStyle>
          <a:p>
            <a:pPr lvl="0"/>
            <a:r>
              <a:rPr lang="en-AU" dirty="0" smtClean="0"/>
              <a:t>Enter text here</a:t>
            </a:r>
            <a:endParaRPr lang="en-AU" dirty="0"/>
          </a:p>
        </p:txBody>
      </p:sp>
    </p:spTree>
    <p:extLst>
      <p:ext uri="{BB962C8B-B14F-4D97-AF65-F5344CB8AC3E}">
        <p14:creationId xmlns:p14="http://schemas.microsoft.com/office/powerpoint/2010/main" val="75559263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lour &amp; Tab">
    <p:bg bwMode="auto">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00" y="788400"/>
            <a:ext cx="11397600" cy="424988"/>
          </a:xfrm>
          <a:prstGeom prst="rect">
            <a:avLst/>
          </a:prstGeom>
        </p:spPr>
        <p:txBody>
          <a:bodyPr>
            <a:noAutofit/>
          </a:bodyPr>
          <a:lstStyle>
            <a:lvl1pPr>
              <a:defRPr baseline="0"/>
            </a:lvl1pPr>
          </a:lstStyle>
          <a:p>
            <a:r>
              <a:rPr lang="en-US" dirty="0" smtClean="0"/>
              <a:t>Title line 1</a:t>
            </a:r>
            <a:endParaRPr lang="en-AU" dirty="0"/>
          </a:p>
        </p:txBody>
      </p:sp>
      <p:sp>
        <p:nvSpPr>
          <p:cNvPr id="5" name="Slide Number Placeholder 4"/>
          <p:cNvSpPr>
            <a:spLocks noGrp="1"/>
          </p:cNvSpPr>
          <p:nvPr>
            <p:ph type="sldNum" sz="quarter" idx="12"/>
          </p:nvPr>
        </p:nvSpPr>
        <p:spPr/>
        <p:txBody>
          <a:bodyPr/>
          <a:lstStyle/>
          <a:p>
            <a:fld id="{1375AD64-750F-4F68-B1B7-75972F27F639}" type="slidenum">
              <a:rPr lang="en-AU" smtClean="0"/>
              <a:pPr/>
              <a:t>‹#›</a:t>
            </a:fld>
            <a:endParaRPr lang="en-AU" dirty="0"/>
          </a:p>
        </p:txBody>
      </p:sp>
      <p:pic>
        <p:nvPicPr>
          <p:cNvPr id="1026" name="Picture 1"/>
          <p:cNvPicPr>
            <a:picLocks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76000" y="1839599"/>
            <a:ext cx="7210800" cy="409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Placeholder 9"/>
          <p:cNvSpPr>
            <a:spLocks noGrp="1"/>
          </p:cNvSpPr>
          <p:nvPr>
            <p:ph type="body" sz="quarter" idx="18"/>
          </p:nvPr>
        </p:nvSpPr>
        <p:spPr>
          <a:xfrm>
            <a:off x="576000" y="1306800"/>
            <a:ext cx="11397600" cy="516432"/>
          </a:xfrm>
        </p:spPr>
        <p:txBody>
          <a:bodyPr>
            <a:noAutofit/>
          </a:bodyPr>
          <a:lstStyle>
            <a:lvl1pPr>
              <a:lnSpc>
                <a:spcPct val="100000"/>
              </a:lnSpc>
              <a:defRPr/>
            </a:lvl1pPr>
          </a:lstStyle>
          <a:p>
            <a:pPr lvl="0"/>
            <a:r>
              <a:rPr lang="en-US" smtClean="0"/>
              <a:t>Click to edit Master text styles</a:t>
            </a:r>
          </a:p>
        </p:txBody>
      </p:sp>
      <p:sp>
        <p:nvSpPr>
          <p:cNvPr id="3" name="TextBox 2"/>
          <p:cNvSpPr txBox="1"/>
          <p:nvPr/>
        </p:nvSpPr>
        <p:spPr>
          <a:xfrm>
            <a:off x="8534400" y="1839600"/>
            <a:ext cx="2247900" cy="2062103"/>
          </a:xfrm>
          <a:prstGeom prst="rect">
            <a:avLst/>
          </a:prstGeom>
          <a:noFill/>
        </p:spPr>
        <p:txBody>
          <a:bodyPr wrap="square" rtlCol="0">
            <a:spAutoFit/>
          </a:bodyPr>
          <a:lstStyle/>
          <a:p>
            <a:r>
              <a:rPr lang="en-GB" sz="1600" dirty="0" smtClean="0"/>
              <a:t>Please</a:t>
            </a:r>
            <a:r>
              <a:rPr lang="en-GB" sz="1600" baseline="0" dirty="0" smtClean="0"/>
              <a:t> note, hyperlinks cannot be clicked in ‘Normal’ view. They can, however, be accessed when in ‘Reading’ view (View | Reading View) or in Slideshow mode.</a:t>
            </a:r>
            <a:endParaRPr lang="en-GB" sz="1600" dirty="0"/>
          </a:p>
        </p:txBody>
      </p:sp>
    </p:spTree>
    <p:extLst>
      <p:ext uri="{BB962C8B-B14F-4D97-AF65-F5344CB8AC3E}">
        <p14:creationId xmlns:p14="http://schemas.microsoft.com/office/powerpoint/2010/main" val="2522073023"/>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ab Device">
    <p:bg bwMode="auto">
      <p:bgRef idx="1001">
        <a:schemeClr val="bg1"/>
      </p:bgRef>
    </p:bg>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375AD64-750F-4F68-B1B7-75972F27F639}" type="slidenum">
              <a:rPr lang="en-AU" smtClean="0"/>
              <a:pPr/>
              <a:t>‹#›</a:t>
            </a:fld>
            <a:endParaRPr lang="en-AU" dirty="0"/>
          </a:p>
        </p:txBody>
      </p:sp>
      <p:sp>
        <p:nvSpPr>
          <p:cNvPr id="18" name="Text Placeholder 15"/>
          <p:cNvSpPr>
            <a:spLocks noGrp="1"/>
          </p:cNvSpPr>
          <p:nvPr>
            <p:ph type="body" sz="quarter" idx="17" hasCustomPrompt="1"/>
          </p:nvPr>
        </p:nvSpPr>
        <p:spPr>
          <a:xfrm>
            <a:off x="576000" y="2001600"/>
            <a:ext cx="216000" cy="219600"/>
          </a:xfrm>
          <a:solidFill>
            <a:schemeClr val="accent2"/>
          </a:solidFill>
        </p:spPr>
        <p:txBody>
          <a:bodyPr/>
          <a:lstStyle>
            <a:lvl1pPr marL="0" indent="0">
              <a:buFontTx/>
              <a:buNone/>
              <a:defRPr/>
            </a:lvl1pPr>
          </a:lstStyle>
          <a:p>
            <a:pPr lvl="0"/>
            <a:r>
              <a:rPr lang="en-AU" dirty="0" smtClean="0"/>
              <a:t> </a:t>
            </a:r>
            <a:endParaRPr lang="en-AU" dirty="0"/>
          </a:p>
        </p:txBody>
      </p:sp>
      <p:sp>
        <p:nvSpPr>
          <p:cNvPr id="19" name="Text Placeholder 15"/>
          <p:cNvSpPr>
            <a:spLocks noGrp="1"/>
          </p:cNvSpPr>
          <p:nvPr>
            <p:ph type="body" sz="quarter" idx="16" hasCustomPrompt="1"/>
          </p:nvPr>
        </p:nvSpPr>
        <p:spPr>
          <a:xfrm>
            <a:off x="576000" y="2642399"/>
            <a:ext cx="216000" cy="550800"/>
          </a:xfrm>
          <a:solidFill>
            <a:schemeClr val="accent2"/>
          </a:solidFill>
        </p:spPr>
        <p:txBody>
          <a:bodyPr/>
          <a:lstStyle>
            <a:lvl1pPr marL="0" indent="0">
              <a:buFontTx/>
              <a:buNone/>
              <a:defRPr/>
            </a:lvl1pPr>
          </a:lstStyle>
          <a:p>
            <a:pPr lvl="0"/>
            <a:r>
              <a:rPr lang="en-AU" dirty="0" smtClean="0"/>
              <a:t> </a:t>
            </a:r>
            <a:endParaRPr lang="en-AU" dirty="0"/>
          </a:p>
        </p:txBody>
      </p:sp>
      <p:sp>
        <p:nvSpPr>
          <p:cNvPr id="20" name="Text Placeholder 15"/>
          <p:cNvSpPr>
            <a:spLocks noGrp="1"/>
          </p:cNvSpPr>
          <p:nvPr>
            <p:ph type="body" sz="quarter" idx="15" hasCustomPrompt="1"/>
          </p:nvPr>
        </p:nvSpPr>
        <p:spPr>
          <a:xfrm>
            <a:off x="576000" y="3621599"/>
            <a:ext cx="216000" cy="882000"/>
          </a:xfrm>
          <a:solidFill>
            <a:schemeClr val="accent2"/>
          </a:solidFill>
        </p:spPr>
        <p:txBody>
          <a:bodyPr/>
          <a:lstStyle>
            <a:lvl1pPr marL="0" indent="0">
              <a:buFontTx/>
              <a:buNone/>
              <a:defRPr/>
            </a:lvl1pPr>
          </a:lstStyle>
          <a:p>
            <a:pPr lvl="0"/>
            <a:r>
              <a:rPr lang="en-AU" dirty="0" smtClean="0"/>
              <a:t> </a:t>
            </a:r>
            <a:endParaRPr lang="en-AU" dirty="0"/>
          </a:p>
        </p:txBody>
      </p:sp>
      <p:sp>
        <p:nvSpPr>
          <p:cNvPr id="23" name="Title 1"/>
          <p:cNvSpPr>
            <a:spLocks noGrp="1"/>
          </p:cNvSpPr>
          <p:nvPr>
            <p:ph type="title" hasCustomPrompt="1"/>
          </p:nvPr>
        </p:nvSpPr>
        <p:spPr>
          <a:xfrm>
            <a:off x="576000" y="788400"/>
            <a:ext cx="11397600" cy="669600"/>
          </a:xfrm>
          <a:prstGeom prst="rect">
            <a:avLst/>
          </a:prstGeom>
        </p:spPr>
        <p:txBody>
          <a:bodyPr>
            <a:noAutofit/>
          </a:bodyPr>
          <a:lstStyle>
            <a:lvl1pPr>
              <a:defRPr baseline="0"/>
            </a:lvl1pPr>
          </a:lstStyle>
          <a:p>
            <a:r>
              <a:rPr lang="en-US" dirty="0" smtClean="0"/>
              <a:t>Title line 1</a:t>
            </a:r>
            <a:endParaRPr lang="en-AU" dirty="0"/>
          </a:p>
        </p:txBody>
      </p:sp>
      <p:sp>
        <p:nvSpPr>
          <p:cNvPr id="3" name="Text Placeholder 2"/>
          <p:cNvSpPr>
            <a:spLocks noGrp="1"/>
          </p:cNvSpPr>
          <p:nvPr>
            <p:ph type="body" sz="quarter" idx="20" hasCustomPrompt="1"/>
          </p:nvPr>
        </p:nvSpPr>
        <p:spPr>
          <a:xfrm>
            <a:off x="1152000" y="1958400"/>
            <a:ext cx="10821600" cy="338400"/>
          </a:xfrm>
        </p:spPr>
        <p:txBody>
          <a:bodyPr/>
          <a:lstStyle>
            <a:lvl1pPr marL="0" indent="0">
              <a:spcBef>
                <a:spcPts val="0"/>
              </a:spcBef>
              <a:buFontTx/>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smtClean="0"/>
              <a:t>Enter text here</a:t>
            </a:r>
            <a:endParaRPr lang="en-GB" dirty="0"/>
          </a:p>
        </p:txBody>
      </p:sp>
      <p:sp>
        <p:nvSpPr>
          <p:cNvPr id="12" name="Text Placeholder 2"/>
          <p:cNvSpPr>
            <a:spLocks noGrp="1"/>
          </p:cNvSpPr>
          <p:nvPr>
            <p:ph type="body" sz="quarter" idx="21" hasCustomPrompt="1"/>
          </p:nvPr>
        </p:nvSpPr>
        <p:spPr>
          <a:xfrm>
            <a:off x="1152000" y="2599200"/>
            <a:ext cx="10821600" cy="669600"/>
          </a:xfrm>
        </p:spPr>
        <p:txBody>
          <a:bodyPr/>
          <a:lstStyle>
            <a:lvl1pPr marL="0" indent="0">
              <a:spcBef>
                <a:spcPts val="0"/>
              </a:spcBef>
              <a:buFont typeface="Arial" panose="020B0604020202020204" pitchFamily="34" charset="0"/>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smtClean="0"/>
              <a:t>Enter text here</a:t>
            </a:r>
          </a:p>
        </p:txBody>
      </p:sp>
      <p:sp>
        <p:nvSpPr>
          <p:cNvPr id="13" name="Text Placeholder 2"/>
          <p:cNvSpPr>
            <a:spLocks noGrp="1"/>
          </p:cNvSpPr>
          <p:nvPr>
            <p:ph type="body" sz="quarter" idx="22" hasCustomPrompt="1"/>
          </p:nvPr>
        </p:nvSpPr>
        <p:spPr>
          <a:xfrm>
            <a:off x="1152000" y="3578400"/>
            <a:ext cx="10821600" cy="1000800"/>
          </a:xfrm>
        </p:spPr>
        <p:txBody>
          <a:bodyPr/>
          <a:lstStyle>
            <a:lvl1pPr marL="0" indent="0">
              <a:spcBef>
                <a:spcPts val="0"/>
              </a:spcBef>
              <a:buFontTx/>
              <a:buNone/>
              <a:defRPr sz="2400" baseline="0"/>
            </a:lvl1pPr>
            <a:lvl2pPr marL="536542" indent="0">
              <a:buFontTx/>
              <a:buNone/>
              <a:defRPr/>
            </a:lvl2pPr>
            <a:lvl3pPr marL="1073084" indent="0">
              <a:buFontTx/>
              <a:buNone/>
              <a:defRPr/>
            </a:lvl3pPr>
            <a:lvl4pPr marL="1609626" indent="0">
              <a:buFontTx/>
              <a:buNone/>
              <a:defRPr/>
            </a:lvl4pPr>
            <a:lvl5pPr marL="2146167" indent="0">
              <a:buFontTx/>
              <a:buNone/>
              <a:defRPr/>
            </a:lvl5pPr>
          </a:lstStyle>
          <a:p>
            <a:pPr lvl="0"/>
            <a:r>
              <a:rPr lang="en-US" dirty="0" smtClean="0"/>
              <a:t>Enter text here</a:t>
            </a:r>
          </a:p>
        </p:txBody>
      </p:sp>
    </p:spTree>
    <p:extLst>
      <p:ext uri="{BB962C8B-B14F-4D97-AF65-F5344CB8AC3E}">
        <p14:creationId xmlns:p14="http://schemas.microsoft.com/office/powerpoint/2010/main" val="3954785446"/>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551" y="1600200"/>
            <a:ext cx="11518900" cy="14157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itle 3"/>
          <p:cNvSpPr>
            <a:spLocks noGrp="1"/>
          </p:cNvSpPr>
          <p:nvPr>
            <p:ph type="title"/>
          </p:nvPr>
        </p:nvSpPr>
        <p:spPr>
          <a:xfrm>
            <a:off x="101600" y="589375"/>
            <a:ext cx="11921067" cy="650875"/>
          </a:xfrm>
          <a:prstGeom prst="rect">
            <a:avLst/>
          </a:prstGeom>
        </p:spPr>
        <p:txBody>
          <a:bodyPr/>
          <a:lstStyle/>
          <a:p>
            <a:r>
              <a:rPr lang="en-US" smtClean="0"/>
              <a:t>Click to edit Master title style</a:t>
            </a:r>
            <a:endParaRPr lang="en-GB"/>
          </a:p>
        </p:txBody>
      </p:sp>
    </p:spTree>
    <p:extLst>
      <p:ext uri="{BB962C8B-B14F-4D97-AF65-F5344CB8AC3E}">
        <p14:creationId xmlns:p14="http://schemas.microsoft.com/office/powerpoint/2010/main" val="3106805337"/>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Title &amp; Text - Content">
    <p:spTree>
      <p:nvGrpSpPr>
        <p:cNvPr id="1" name=""/>
        <p:cNvGrpSpPr/>
        <p:nvPr/>
      </p:nvGrpSpPr>
      <p:grpSpPr>
        <a:xfrm>
          <a:off x="0" y="0"/>
          <a:ext cx="0" cy="0"/>
          <a:chOff x="0" y="0"/>
          <a:chExt cx="0" cy="0"/>
        </a:xfrm>
      </p:grpSpPr>
      <p:sp>
        <p:nvSpPr>
          <p:cNvPr id="8" name="Rectangle 7"/>
          <p:cNvSpPr/>
          <p:nvPr/>
        </p:nvSpPr>
        <p:spPr>
          <a:xfrm>
            <a:off x="1" y="368810"/>
            <a:ext cx="8735284" cy="611919"/>
          </a:xfrm>
          <a:prstGeom prst="rect">
            <a:avLst/>
          </a:prstGeom>
          <a:solidFill>
            <a:srgbClr val="466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85000"/>
                  <a:lumOff val="15000"/>
                </a:schemeClr>
              </a:solidFill>
              <a:latin typeface="Arial"/>
            </a:endParaRPr>
          </a:p>
        </p:txBody>
      </p:sp>
      <p:sp>
        <p:nvSpPr>
          <p:cNvPr id="2" name="Title 1"/>
          <p:cNvSpPr>
            <a:spLocks noGrp="1"/>
          </p:cNvSpPr>
          <p:nvPr>
            <p:ph type="title"/>
          </p:nvPr>
        </p:nvSpPr>
        <p:spPr>
          <a:xfrm>
            <a:off x="240001" y="366212"/>
            <a:ext cx="8247599" cy="609600"/>
          </a:xfrm>
          <a:prstGeom prst="rect">
            <a:avLst/>
          </a:prstGeom>
        </p:spPr>
        <p:txBody>
          <a:bodyPr anchor="ctr">
            <a:normAutofit/>
          </a:bodyPr>
          <a:lstStyle>
            <a:lvl1pPr>
              <a:defRPr sz="2000" b="1">
                <a:solidFill>
                  <a:schemeClr val="bg1"/>
                </a:solidFill>
              </a:defRPr>
            </a:lvl1pPr>
          </a:lstStyle>
          <a:p>
            <a:r>
              <a:rPr lang="en-US" dirty="0" smtClean="0"/>
              <a:t>Click to edit Master title style</a:t>
            </a:r>
            <a:endParaRPr lang="en-GB" dirty="0"/>
          </a:p>
        </p:txBody>
      </p:sp>
      <p:sp>
        <p:nvSpPr>
          <p:cNvPr id="9" name="Content Placeholder 8"/>
          <p:cNvSpPr>
            <a:spLocks noGrp="1"/>
          </p:cNvSpPr>
          <p:nvPr>
            <p:ph sz="quarter" idx="13" hasCustomPrompt="1"/>
          </p:nvPr>
        </p:nvSpPr>
        <p:spPr>
          <a:xfrm>
            <a:off x="239183" y="1254125"/>
            <a:ext cx="11745600" cy="3192028"/>
          </a:xfrm>
          <a:prstGeom prst="rect">
            <a:avLst/>
          </a:prstGeom>
        </p:spPr>
        <p:txBody>
          <a:bodyPr/>
          <a:lstStyle>
            <a:lvl1pPr marL="0" indent="0">
              <a:spcBef>
                <a:spcPts val="0"/>
              </a:spcBef>
              <a:spcAft>
                <a:spcPts val="1200"/>
              </a:spcAft>
              <a:buFontTx/>
              <a:buNone/>
              <a:defRPr baseline="0"/>
            </a:lvl1pPr>
            <a:lvl2pPr marL="180975" indent="-180975">
              <a:lnSpc>
                <a:spcPct val="150000"/>
              </a:lnSpc>
              <a:spcBef>
                <a:spcPts val="0"/>
              </a:spcBef>
              <a:buFont typeface="Arial" panose="020B0604020202020204" pitchFamily="34" charset="0"/>
              <a:buChar char="•"/>
              <a:defRPr sz="2000"/>
            </a:lvl2pPr>
            <a:lvl3pPr marL="361950" indent="-180975">
              <a:lnSpc>
                <a:spcPct val="150000"/>
              </a:lnSpc>
              <a:spcBef>
                <a:spcPts val="0"/>
              </a:spcBef>
              <a:defRPr sz="2000" baseline="0"/>
            </a:lvl3pPr>
            <a:lvl4pPr marL="536575" indent="-174625">
              <a:lnSpc>
                <a:spcPct val="150000"/>
              </a:lnSpc>
              <a:spcBef>
                <a:spcPts val="0"/>
              </a:spcBef>
              <a:buFont typeface="Arial" panose="020B0604020202020204" pitchFamily="34" charset="0"/>
              <a:buChar char="•"/>
              <a:defRPr sz="1800"/>
            </a:lvl4pPr>
            <a:lvl5pPr marL="717550" indent="-180975">
              <a:lnSpc>
                <a:spcPct val="150000"/>
              </a:lnSpc>
              <a:spcBef>
                <a:spcPts val="0"/>
              </a:spcBef>
              <a:buFont typeface="Arial" panose="020B0604020202020204" pitchFamily="34" charset="0"/>
              <a:buChar char="•"/>
              <a:defRPr sz="1600" baseline="0"/>
            </a:lvl5pPr>
            <a:lvl6pPr marL="901700" indent="-188913">
              <a:defRPr/>
            </a:lvl6pPr>
            <a:lvl7pPr marL="1076325" indent="-174625">
              <a:defRPr/>
            </a:lvl7pPr>
            <a:lvl8pPr marL="1250950" indent="-174625">
              <a:defRPr/>
            </a:lvl8pPr>
          </a:lstStyle>
          <a:p>
            <a:pPr lvl="0"/>
            <a:r>
              <a:rPr lang="en-US" dirty="0" smtClean="0"/>
              <a:t>Click to add text or on the appropriate icon to create the following: table, chart, smart art graphic, image, or media.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endParaRPr lang="en-GB" dirty="0"/>
          </a:p>
        </p:txBody>
      </p:sp>
      <p:sp>
        <p:nvSpPr>
          <p:cNvPr id="7" name="Slide Number Placeholder 6"/>
          <p:cNvSpPr>
            <a:spLocks noGrp="1"/>
          </p:cNvSpPr>
          <p:nvPr>
            <p:ph type="sldNum" sz="quarter" idx="16"/>
          </p:nvPr>
        </p:nvSpPr>
        <p:spPr>
          <a:xfrm>
            <a:off x="11184565" y="6607179"/>
            <a:ext cx="801035" cy="123111"/>
          </a:xfrm>
        </p:spPr>
        <p:txBody>
          <a:bodyPr/>
          <a:lstStyle/>
          <a:p>
            <a:fld id="{11BE9F17-E364-4C53-A69C-64AA34D452AE}" type="slidenum">
              <a:rPr lang="en-GB" smtClean="0"/>
              <a:t>‹#›</a:t>
            </a:fld>
            <a:endParaRPr lang="en-GB" dirty="0"/>
          </a:p>
        </p:txBody>
      </p:sp>
    </p:spTree>
    <p:extLst>
      <p:ext uri="{BB962C8B-B14F-4D97-AF65-F5344CB8AC3E}">
        <p14:creationId xmlns:p14="http://schemas.microsoft.com/office/powerpoint/2010/main" val="20246855"/>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Image PORTRAIT x1_Title&amp;Content">
    <p:spTree>
      <p:nvGrpSpPr>
        <p:cNvPr id="1" name=""/>
        <p:cNvGrpSpPr/>
        <p:nvPr/>
      </p:nvGrpSpPr>
      <p:grpSpPr>
        <a:xfrm>
          <a:off x="0" y="0"/>
          <a:ext cx="0" cy="0"/>
          <a:chOff x="0" y="0"/>
          <a:chExt cx="0" cy="0"/>
        </a:xfrm>
      </p:grpSpPr>
      <p:sp>
        <p:nvSpPr>
          <p:cNvPr id="12" name="Picture Placeholder 12"/>
          <p:cNvSpPr>
            <a:spLocks noGrp="1"/>
          </p:cNvSpPr>
          <p:nvPr>
            <p:ph type="pic" sz="quarter" idx="15" hasCustomPrompt="1"/>
          </p:nvPr>
        </p:nvSpPr>
        <p:spPr>
          <a:xfrm>
            <a:off x="-203" y="377280"/>
            <a:ext cx="4272000" cy="997196"/>
          </a:xfrm>
          <a:prstGeom prst="rect">
            <a:avLst/>
          </a:prstGeom>
        </p:spPr>
        <p:txBody>
          <a:bodyPr/>
          <a:lstStyle>
            <a:lvl1pPr>
              <a:defRPr sz="2400" baseline="0">
                <a:latin typeface="Arial"/>
              </a:defRPr>
            </a:lvl1pPr>
          </a:lstStyle>
          <a:p>
            <a:r>
              <a:rPr lang="en-GB" dirty="0" smtClean="0"/>
              <a:t>Click on picture icon to insert one photo – shape is pre-determined</a:t>
            </a:r>
            <a:endParaRPr lang="en-GB" dirty="0"/>
          </a:p>
        </p:txBody>
      </p:sp>
      <p:sp>
        <p:nvSpPr>
          <p:cNvPr id="13" name="Text Placeholder 15"/>
          <p:cNvSpPr>
            <a:spLocks noGrp="1"/>
          </p:cNvSpPr>
          <p:nvPr>
            <p:ph type="body" sz="quarter" idx="14" hasCustomPrompt="1"/>
          </p:nvPr>
        </p:nvSpPr>
        <p:spPr>
          <a:xfrm>
            <a:off x="5039873" y="2564904"/>
            <a:ext cx="6944695" cy="2000548"/>
          </a:xfrm>
          <a:prstGeom prst="rect">
            <a:avLst/>
          </a:prstGeom>
        </p:spPr>
        <p:txBody>
          <a:bodyPr/>
          <a:lstStyle>
            <a:lvl1pPr marL="0" indent="0">
              <a:spcAft>
                <a:spcPts val="1200"/>
              </a:spcAft>
              <a:buFontTx/>
              <a:buNone/>
              <a:defRPr sz="2000" cap="none" baseline="0">
                <a:solidFill>
                  <a:srgbClr val="666666"/>
                </a:solidFill>
                <a:latin typeface="Arial"/>
              </a:defRPr>
            </a:lvl1pPr>
            <a:lvl2pPr marL="270000" indent="-270000">
              <a:lnSpc>
                <a:spcPct val="120000"/>
              </a:lnSpc>
              <a:spcBef>
                <a:spcPts val="0"/>
              </a:spcBef>
              <a:buFont typeface="Arial" panose="020B0604020202020204" pitchFamily="34" charset="0"/>
              <a:buChar char="•"/>
              <a:defRPr sz="2000" baseline="0">
                <a:solidFill>
                  <a:srgbClr val="666666"/>
                </a:solidFill>
                <a:latin typeface="Arial"/>
              </a:defRPr>
            </a:lvl2pPr>
            <a:lvl3pPr marL="177800" indent="-177800">
              <a:lnSpc>
                <a:spcPct val="90000"/>
              </a:lnSpc>
              <a:spcBef>
                <a:spcPts val="0"/>
              </a:spcBef>
              <a:buFont typeface="Arial" panose="020B0604020202020204" pitchFamily="34" charset="0"/>
              <a:buChar char="•"/>
              <a:defRPr sz="1800">
                <a:solidFill>
                  <a:srgbClr val="666666"/>
                </a:solidFill>
              </a:defRPr>
            </a:lvl3pPr>
            <a:lvl4pPr marL="540000" indent="-270000">
              <a:lnSpc>
                <a:spcPct val="150000"/>
              </a:lnSpc>
              <a:spcBef>
                <a:spcPts val="0"/>
              </a:spcBef>
              <a:buFont typeface="Arial" panose="020B0604020202020204" pitchFamily="34" charset="0"/>
              <a:buChar char="•"/>
              <a:defRPr sz="2000">
                <a:solidFill>
                  <a:srgbClr val="666666"/>
                </a:solidFill>
              </a:defRPr>
            </a:lvl4pPr>
            <a:lvl5pPr marL="810000" indent="-270000">
              <a:lnSpc>
                <a:spcPct val="150000"/>
              </a:lnSpc>
              <a:spcBef>
                <a:spcPts val="0"/>
              </a:spcBef>
              <a:buFont typeface="Arial" panose="020B0604020202020204" pitchFamily="34" charset="0"/>
              <a:buChar char="•"/>
              <a:defRPr sz="1600">
                <a:solidFill>
                  <a:srgbClr val="666666"/>
                </a:solidFill>
              </a:defRPr>
            </a:lvl5pPr>
            <a:lvl6pPr marL="1080000" indent="-270000">
              <a:lnSpc>
                <a:spcPct val="150000"/>
              </a:lnSpc>
              <a:spcBef>
                <a:spcPts val="0"/>
              </a:spcBef>
              <a:tabLst/>
              <a:defRPr sz="1600"/>
            </a:lvl6pPr>
          </a:lstStyle>
          <a:p>
            <a:pPr lvl="0"/>
            <a:r>
              <a:rPr lang="en-US" dirty="0" smtClean="0"/>
              <a:t>Text level one</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GB" dirty="0"/>
          </a:p>
        </p:txBody>
      </p:sp>
      <p:sp>
        <p:nvSpPr>
          <p:cNvPr id="23" name="Slide Number Placeholder 22"/>
          <p:cNvSpPr>
            <a:spLocks noGrp="1"/>
          </p:cNvSpPr>
          <p:nvPr>
            <p:ph type="sldNum" sz="quarter" idx="18"/>
          </p:nvPr>
        </p:nvSpPr>
        <p:spPr>
          <a:xfrm>
            <a:off x="11280576" y="6607179"/>
            <a:ext cx="705024" cy="123111"/>
          </a:xfrm>
        </p:spPr>
        <p:txBody>
          <a:bodyPr/>
          <a:lstStyle/>
          <a:p>
            <a:fld id="{11BE9F17-E364-4C53-A69C-64AA34D452AE}" type="slidenum">
              <a:rPr lang="en-GB" smtClean="0"/>
              <a:t>‹#›</a:t>
            </a:fld>
            <a:endParaRPr lang="en-GB" dirty="0"/>
          </a:p>
        </p:txBody>
      </p:sp>
      <p:sp>
        <p:nvSpPr>
          <p:cNvPr id="8" name="Title 1"/>
          <p:cNvSpPr>
            <a:spLocks noGrp="1"/>
          </p:cNvSpPr>
          <p:nvPr>
            <p:ph type="title" hasCustomPrompt="1"/>
          </p:nvPr>
        </p:nvSpPr>
        <p:spPr>
          <a:xfrm>
            <a:off x="5040000" y="1220400"/>
            <a:ext cx="6945600" cy="1220400"/>
          </a:xfrm>
          <a:prstGeom prst="rect">
            <a:avLst/>
          </a:prstGeom>
        </p:spPr>
        <p:txBody>
          <a:bodyPr anchor="t" anchorCtr="0">
            <a:noAutofit/>
          </a:bodyPr>
          <a:lstStyle>
            <a:lvl1pPr>
              <a:lnSpc>
                <a:spcPct val="80000"/>
              </a:lnSpc>
              <a:spcBef>
                <a:spcPts val="672"/>
              </a:spcBef>
              <a:defRPr sz="2800"/>
            </a:lvl1pPr>
          </a:lstStyle>
          <a:p>
            <a:r>
              <a:rPr lang="en-US" dirty="0" smtClean="0"/>
              <a:t>Click to edit Master text styles</a:t>
            </a:r>
            <a:endParaRPr lang="en-GB" dirty="0"/>
          </a:p>
        </p:txBody>
      </p:sp>
    </p:spTree>
    <p:extLst>
      <p:ext uri="{BB962C8B-B14F-4D97-AF65-F5344CB8AC3E}">
        <p14:creationId xmlns:p14="http://schemas.microsoft.com/office/powerpoint/2010/main" val="662039484"/>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0" orient="horz" pos="2160" userDrawn="1">
          <p15:clr>
            <a:srgbClr val="FBAE40"/>
          </p15:clr>
        </p15:guide>
        <p15:guide id="1" pos="2880" userDrawn="1">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1_Master title, right, 3 line">
    <p:bg bwMode="auto">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6" name="Title 1"/>
          <p:cNvSpPr>
            <a:spLocks noGrp="1"/>
          </p:cNvSpPr>
          <p:nvPr>
            <p:ph type="title" hasCustomPrompt="1"/>
          </p:nvPr>
        </p:nvSpPr>
        <p:spPr>
          <a:xfrm>
            <a:off x="5439103" y="798150"/>
            <a:ext cx="6180083" cy="1000800"/>
          </a:xfrm>
          <a:prstGeom prst="rect">
            <a:avLst/>
          </a:prstGeom>
          <a:solidFill>
            <a:schemeClr val="bg1"/>
          </a:solidFill>
        </p:spPr>
        <p:txBody>
          <a:bodyPr lIns="0" tIns="0" rIns="0" bIns="0" anchor="t" anchorCtr="0">
            <a:noAutofit/>
          </a:bodyPr>
          <a:lstStyle>
            <a:lvl1pPr marL="87313" indent="0">
              <a:defRPr sz="2400" baseline="0">
                <a:solidFill>
                  <a:srgbClr val="3D4146"/>
                </a:solidFill>
              </a:defRPr>
            </a:lvl1pPr>
          </a:lstStyle>
          <a:p>
            <a:r>
              <a:rPr lang="en-US" dirty="0" smtClean="0"/>
              <a:t>Title line 1</a:t>
            </a:r>
            <a:br>
              <a:rPr lang="en-US" dirty="0" smtClean="0"/>
            </a:br>
            <a:r>
              <a:rPr lang="en-US" dirty="0" smtClean="0"/>
              <a:t>Title line 2</a:t>
            </a:r>
            <a:br>
              <a:rPr lang="en-US" dirty="0" smtClean="0"/>
            </a:br>
            <a:r>
              <a:rPr lang="en-US" dirty="0" smtClean="0"/>
              <a:t>Title line 3</a:t>
            </a:r>
            <a:endParaRPr lang="en-AU" dirty="0"/>
          </a:p>
        </p:txBody>
      </p:sp>
      <p:sp>
        <p:nvSpPr>
          <p:cNvPr id="7" name="Text Placeholder 7"/>
          <p:cNvSpPr>
            <a:spLocks noGrp="1"/>
          </p:cNvSpPr>
          <p:nvPr>
            <p:ph type="body" sz="quarter" idx="13" hasCustomPrompt="1"/>
          </p:nvPr>
        </p:nvSpPr>
        <p:spPr>
          <a:xfrm>
            <a:off x="5439103" y="2052000"/>
            <a:ext cx="6169014" cy="553998"/>
          </a:xfrm>
          <a:solidFill>
            <a:schemeClr val="bg1"/>
          </a:solidFill>
        </p:spPr>
        <p:txBody>
          <a:bodyPr lIns="0" tIns="0" rIns="0" bIns="0">
            <a:noAutofit/>
          </a:bodyPr>
          <a:lstStyle>
            <a:lvl1pPr marL="87313" indent="0">
              <a:lnSpc>
                <a:spcPct val="100000"/>
              </a:lnSpc>
              <a:spcBef>
                <a:spcPts val="0"/>
              </a:spcBef>
              <a:buNone/>
              <a:defRPr sz="1200">
                <a:solidFill>
                  <a:srgbClr val="3D4146"/>
                </a:solidFill>
              </a:defRPr>
            </a:lvl1pPr>
          </a:lstStyle>
          <a:p>
            <a:pPr lvl="0"/>
            <a:r>
              <a:rPr lang="en-US" dirty="0" smtClean="0"/>
              <a:t>Name</a:t>
            </a:r>
          </a:p>
          <a:p>
            <a:pPr lvl="0"/>
            <a:r>
              <a:rPr lang="en-US" dirty="0" smtClean="0"/>
              <a:t>Job Title and Business</a:t>
            </a:r>
          </a:p>
          <a:p>
            <a:pPr lvl="0"/>
            <a:r>
              <a:rPr lang="en-US" dirty="0" smtClean="0"/>
              <a:t>Date</a:t>
            </a:r>
          </a:p>
        </p:txBody>
      </p:sp>
      <p:sp>
        <p:nvSpPr>
          <p:cNvPr id="9" name="Tab 1"/>
          <p:cNvSpPr/>
          <p:nvPr/>
        </p:nvSpPr>
        <p:spPr>
          <a:xfrm>
            <a:off x="4936028" y="843957"/>
            <a:ext cx="216000" cy="936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10624836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ster title, right, boxed, 3 line">
    <p:bg bwMode="auto">
      <p:bgRef idx="1001">
        <a:schemeClr val="bg1"/>
      </p:bgRef>
    </p:bg>
    <p:spTree>
      <p:nvGrpSpPr>
        <p:cNvPr id="1" name=""/>
        <p:cNvGrpSpPr/>
        <p:nvPr/>
      </p:nvGrpSpPr>
      <p:grpSpPr>
        <a:xfrm>
          <a:off x="0" y="0"/>
          <a:ext cx="0" cy="0"/>
          <a:chOff x="0" y="0"/>
          <a:chExt cx="0" cy="0"/>
        </a:xfrm>
      </p:grpSpPr>
      <p:sp>
        <p:nvSpPr>
          <p:cNvPr id="14" name="Rectangle 13"/>
          <p:cNvSpPr/>
          <p:nvPr/>
        </p:nvSpPr>
        <p:spPr>
          <a:xfrm>
            <a:off x="6094800" y="540000"/>
            <a:ext cx="60948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10008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br>
              <a:rPr lang="en-US" dirty="0" smtClean="0"/>
            </a:br>
            <a:r>
              <a:rPr lang="en-US" dirty="0" smtClean="0"/>
              <a:t>Title line 3</a:t>
            </a:r>
            <a:br>
              <a:rPr lang="en-US" dirty="0" smtClean="0"/>
            </a:br>
            <a:endParaRPr lang="en-AU" dirty="0"/>
          </a:p>
        </p:txBody>
      </p:sp>
      <p:sp>
        <p:nvSpPr>
          <p:cNvPr id="16" name="Text Placeholder 7"/>
          <p:cNvSpPr>
            <a:spLocks noGrp="1"/>
          </p:cNvSpPr>
          <p:nvPr>
            <p:ph type="body" sz="quarter" idx="13" hasCustomPrompt="1"/>
          </p:nvPr>
        </p:nvSpPr>
        <p:spPr>
          <a:xfrm>
            <a:off x="6670799" y="2052000"/>
            <a:ext cx="4945201" cy="553998"/>
          </a:xfrm>
        </p:spPr>
        <p:txBody>
          <a:bodyPr lIns="0" tIns="0" rIns="0" bIns="0">
            <a:no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p:nvSpPr>
        <p:spPr>
          <a:xfrm>
            <a:off x="6094800" y="843957"/>
            <a:ext cx="216000" cy="8820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3340623042"/>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2_Title Only, 2 line for Copied In Content">
    <p:bg bwMode="auto">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grpSp>
        <p:nvGrpSpPr>
          <p:cNvPr id="16" name="Group 15"/>
          <p:cNvGrpSpPr/>
          <p:nvPr/>
        </p:nvGrpSpPr>
        <p:grpSpPr>
          <a:xfrm>
            <a:off x="0" y="544544"/>
            <a:ext cx="6936000" cy="2502000"/>
            <a:chOff x="0" y="544544"/>
            <a:chExt cx="5202000" cy="2502000"/>
          </a:xfrm>
        </p:grpSpPr>
        <p:sp>
          <p:nvSpPr>
            <p:cNvPr id="9" name="Rectangle 8"/>
            <p:cNvSpPr/>
            <p:nvPr userDrawn="1"/>
          </p:nvSpPr>
          <p:spPr>
            <a:xfrm>
              <a:off x="0" y="544544"/>
              <a:ext cx="52020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noFill/>
              </a:endParaRPr>
            </a:p>
          </p:txBody>
        </p:sp>
        <p:sp>
          <p:nvSpPr>
            <p:cNvPr id="10" name="Tab 1"/>
            <p:cNvSpPr/>
            <p:nvPr userDrawn="1"/>
          </p:nvSpPr>
          <p:spPr>
            <a:xfrm>
              <a:off x="1" y="831600"/>
              <a:ext cx="162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bg2">
                      <a:alpha val="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grpSp>
      <p:sp>
        <p:nvSpPr>
          <p:cNvPr id="2" name="Title 1"/>
          <p:cNvSpPr>
            <a:spLocks noGrp="1"/>
          </p:cNvSpPr>
          <p:nvPr>
            <p:ph type="title" hasCustomPrompt="1"/>
          </p:nvPr>
        </p:nvSpPr>
        <p:spPr>
          <a:xfrm>
            <a:off x="576000" y="788400"/>
            <a:ext cx="11397600" cy="6696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endParaRPr lang="en-AU" dirty="0"/>
          </a:p>
        </p:txBody>
      </p:sp>
    </p:spTree>
    <p:extLst>
      <p:ext uri="{BB962C8B-B14F-4D97-AF65-F5344CB8AC3E}">
        <p14:creationId xmlns:p14="http://schemas.microsoft.com/office/powerpoint/2010/main" val="211398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Master title, right, boxed, 2 line">
    <p:bg bwMode="auto">
      <p:bgRef idx="1001">
        <a:schemeClr val="bg1"/>
      </p:bgRef>
    </p:bg>
    <p:spTree>
      <p:nvGrpSpPr>
        <p:cNvPr id="1" name=""/>
        <p:cNvGrpSpPr/>
        <p:nvPr/>
      </p:nvGrpSpPr>
      <p:grpSpPr>
        <a:xfrm>
          <a:off x="0" y="0"/>
          <a:ext cx="0" cy="0"/>
          <a:chOff x="0" y="0"/>
          <a:chExt cx="0" cy="0"/>
        </a:xfrm>
      </p:grpSpPr>
      <p:sp>
        <p:nvSpPr>
          <p:cNvPr id="14" name="Rectangle 13"/>
          <p:cNvSpPr/>
          <p:nvPr/>
        </p:nvSpPr>
        <p:spPr>
          <a:xfrm>
            <a:off x="6094800" y="540000"/>
            <a:ext cx="60948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669600"/>
          </a:xfrm>
          <a:prstGeom prst="rect">
            <a:avLst/>
          </a:prstGeom>
        </p:spPr>
        <p:txBody>
          <a:bodyPr lIns="0" tIns="0" rIns="0" bIns="0" anchor="t" anchorCtr="0">
            <a:noAutofit/>
          </a:bodyPr>
          <a:lstStyle>
            <a:lvl1pPr>
              <a:defRPr sz="2400" baseline="0"/>
            </a:lvl1pPr>
          </a:lstStyle>
          <a:p>
            <a:r>
              <a:rPr lang="en-US" dirty="0" smtClean="0"/>
              <a:t>Title line 1</a:t>
            </a:r>
            <a:br>
              <a:rPr lang="en-US" dirty="0" smtClean="0"/>
            </a:br>
            <a:r>
              <a:rPr lang="en-US" dirty="0" smtClean="0"/>
              <a:t>Title line 2</a:t>
            </a:r>
            <a:endParaRPr lang="en-AU" dirty="0"/>
          </a:p>
        </p:txBody>
      </p:sp>
      <p:sp>
        <p:nvSpPr>
          <p:cNvPr id="16" name="Text Placeholder 7"/>
          <p:cNvSpPr>
            <a:spLocks noGrp="1"/>
          </p:cNvSpPr>
          <p:nvPr>
            <p:ph type="body" sz="quarter" idx="13" hasCustomPrompt="1"/>
          </p:nvPr>
        </p:nvSpPr>
        <p:spPr>
          <a:xfrm>
            <a:off x="6670800" y="2052000"/>
            <a:ext cx="4946400" cy="553998"/>
          </a:xfrm>
        </p:spPr>
        <p:txBody>
          <a:bodyPr lIns="0" tIns="0" rIns="0" bIns="0">
            <a:no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p:nvSpPr>
        <p:spPr>
          <a:xfrm>
            <a:off x="6094800" y="831600"/>
            <a:ext cx="216000" cy="5508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5752718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aster title, right, boxed, 1 line">
    <p:bg bwMode="auto">
      <p:bgRef idx="1001">
        <a:schemeClr val="bg1"/>
      </p:bgRef>
    </p:bg>
    <p:spTree>
      <p:nvGrpSpPr>
        <p:cNvPr id="1" name=""/>
        <p:cNvGrpSpPr/>
        <p:nvPr/>
      </p:nvGrpSpPr>
      <p:grpSpPr>
        <a:xfrm>
          <a:off x="0" y="0"/>
          <a:ext cx="0" cy="0"/>
          <a:chOff x="0" y="0"/>
          <a:chExt cx="0" cy="0"/>
        </a:xfrm>
      </p:grpSpPr>
      <p:sp>
        <p:nvSpPr>
          <p:cNvPr id="14" name="Rectangle 13"/>
          <p:cNvSpPr/>
          <p:nvPr/>
        </p:nvSpPr>
        <p:spPr>
          <a:xfrm>
            <a:off x="6094800" y="540000"/>
            <a:ext cx="6094800" cy="2502000"/>
          </a:xfrm>
          <a:prstGeom prst="rect">
            <a:avLst/>
          </a:prstGeom>
          <a:solidFill>
            <a:schemeClr val="bg1"/>
          </a:solidFill>
          <a:ln>
            <a:solidFill>
              <a:schemeClr val="bg2">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
        <p:nvSpPr>
          <p:cNvPr id="5" name="Slide Number Placeholder 4"/>
          <p:cNvSpPr>
            <a:spLocks noGrp="1"/>
          </p:cNvSpPr>
          <p:nvPr>
            <p:ph type="sldNum" sz="quarter" idx="12"/>
          </p:nvPr>
        </p:nvSpPr>
        <p:spPr/>
        <p:txBody>
          <a:bodyPr/>
          <a:lstStyle/>
          <a:p>
            <a:fld id="{455123DE-DF0A-45CF-9929-81DBBDC71DC7}" type="slidenum">
              <a:rPr lang="en-AU" smtClean="0"/>
              <a:pPr/>
              <a:t>‹#›</a:t>
            </a:fld>
            <a:endParaRPr lang="en-AU" dirty="0"/>
          </a:p>
        </p:txBody>
      </p:sp>
      <p:sp>
        <p:nvSpPr>
          <p:cNvPr id="15" name="Title 1"/>
          <p:cNvSpPr>
            <a:spLocks noGrp="1"/>
          </p:cNvSpPr>
          <p:nvPr>
            <p:ph type="title" hasCustomPrompt="1"/>
          </p:nvPr>
        </p:nvSpPr>
        <p:spPr>
          <a:xfrm>
            <a:off x="6670800" y="788400"/>
            <a:ext cx="4946400" cy="338400"/>
          </a:xfrm>
          <a:prstGeom prst="rect">
            <a:avLst/>
          </a:prstGeom>
        </p:spPr>
        <p:txBody>
          <a:bodyPr lIns="0" tIns="0" rIns="0" bIns="0" anchor="t" anchorCtr="0">
            <a:noAutofit/>
          </a:bodyPr>
          <a:lstStyle>
            <a:lvl1pPr>
              <a:defRPr sz="2400" baseline="0"/>
            </a:lvl1pPr>
          </a:lstStyle>
          <a:p>
            <a:r>
              <a:rPr lang="en-US" dirty="0" smtClean="0"/>
              <a:t>Title line 1</a:t>
            </a:r>
            <a:endParaRPr lang="en-AU" dirty="0"/>
          </a:p>
        </p:txBody>
      </p:sp>
      <p:sp>
        <p:nvSpPr>
          <p:cNvPr id="16" name="Text Placeholder 7"/>
          <p:cNvSpPr>
            <a:spLocks noGrp="1"/>
          </p:cNvSpPr>
          <p:nvPr>
            <p:ph type="body" sz="quarter" idx="13" hasCustomPrompt="1"/>
          </p:nvPr>
        </p:nvSpPr>
        <p:spPr>
          <a:xfrm>
            <a:off x="6670800" y="2052000"/>
            <a:ext cx="4946400" cy="553998"/>
          </a:xfrm>
        </p:spPr>
        <p:txBody>
          <a:bodyPr lIns="0" tIns="0" rIns="0" bIns="0">
            <a:noAutofit/>
          </a:bodyPr>
          <a:lstStyle>
            <a:lvl1pPr marL="0" indent="0">
              <a:lnSpc>
                <a:spcPct val="100000"/>
              </a:lnSpc>
              <a:spcBef>
                <a:spcPts val="0"/>
              </a:spcBef>
              <a:buNone/>
              <a:defRPr sz="1200"/>
            </a:lvl1pPr>
          </a:lstStyle>
          <a:p>
            <a:pPr lvl="0"/>
            <a:r>
              <a:rPr lang="en-US" dirty="0" smtClean="0"/>
              <a:t>Name</a:t>
            </a:r>
          </a:p>
          <a:p>
            <a:pPr lvl="0"/>
            <a:r>
              <a:rPr lang="en-US" dirty="0" smtClean="0"/>
              <a:t>Job Title and Business</a:t>
            </a:r>
          </a:p>
          <a:p>
            <a:pPr lvl="0"/>
            <a:r>
              <a:rPr lang="en-US" dirty="0" smtClean="0"/>
              <a:t>Date</a:t>
            </a:r>
          </a:p>
        </p:txBody>
      </p:sp>
      <p:sp>
        <p:nvSpPr>
          <p:cNvPr id="17" name="Tab 1"/>
          <p:cNvSpPr/>
          <p:nvPr/>
        </p:nvSpPr>
        <p:spPr>
          <a:xfrm>
            <a:off x="6094800" y="831600"/>
            <a:ext cx="216000" cy="219600"/>
          </a:xfrm>
          <a:prstGeom prst="rect">
            <a:avLst/>
          </a:prstGeom>
          <a:solidFill>
            <a:schemeClr val="accent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2"/>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p>
        </p:txBody>
      </p:sp>
    </p:spTree>
    <p:extLst>
      <p:ext uri="{BB962C8B-B14F-4D97-AF65-F5344CB8AC3E}">
        <p14:creationId xmlns:p14="http://schemas.microsoft.com/office/powerpoint/2010/main" val="2348812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bwMode="gray">
          <a:xfrm>
            <a:off x="576000" y="1825625"/>
            <a:ext cx="11396400" cy="1415772"/>
          </a:xfrm>
          <a:prstGeom prst="rect">
            <a:avLst/>
          </a:prstGeom>
        </p:spPr>
        <p:txBody>
          <a:bodyPr vert="horz" wrap="square" lIns="0" tIns="0" rIns="0" bIns="0" rtlCol="0">
            <a:spAutoFit/>
          </a:bodyPr>
          <a:lstStyle/>
          <a:p>
            <a:pPr lvl="0"/>
            <a:r>
              <a:rPr lang="en-US" dirty="0" smtClean="0"/>
              <a:t>Click to edit Master text styles</a:t>
            </a:r>
          </a:p>
          <a:p>
            <a:pPr lvl="1"/>
            <a:endParaRPr lang="en-US" dirty="0" smtClean="0"/>
          </a:p>
          <a:p>
            <a:pPr lvl="2"/>
            <a:endParaRPr lang="en-US" dirty="0" smtClean="0"/>
          </a:p>
          <a:p>
            <a:pPr lvl="3"/>
            <a:endParaRPr lang="en-US" dirty="0" smtClean="0"/>
          </a:p>
          <a:p>
            <a:pPr lvl="4"/>
            <a:endParaRPr lang="en-US" dirty="0" smtClean="0"/>
          </a:p>
        </p:txBody>
      </p:sp>
      <p:sp>
        <p:nvSpPr>
          <p:cNvPr id="14" name="Rectangle 13"/>
          <p:cNvSpPr>
            <a:spLocks noSelect="1"/>
          </p:cNvSpPr>
          <p:nvPr/>
        </p:nvSpPr>
        <p:spPr bwMode="gray">
          <a:xfrm>
            <a:off x="0" y="6084000"/>
            <a:ext cx="12192000" cy="774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AU" sz="1800" dirty="0"/>
          </a:p>
        </p:txBody>
      </p:sp>
      <p:sp>
        <p:nvSpPr>
          <p:cNvPr id="7" name="Text Placeholder 5"/>
          <p:cNvSpPr txBox="1">
            <a:spLocks/>
          </p:cNvSpPr>
          <p:nvPr/>
        </p:nvSpPr>
        <p:spPr>
          <a:xfrm>
            <a:off x="576000" y="6278350"/>
            <a:ext cx="11041200" cy="360099"/>
          </a:xfrm>
          <a:prstGeom prst="rect">
            <a:avLst/>
          </a:prstGeom>
          <a:solidFill>
            <a:schemeClr val="bg2"/>
          </a:solidFill>
          <a:ln>
            <a:solidFill>
              <a:schemeClr val="bg1">
                <a:alpha val="0"/>
              </a:schemeClr>
            </a:solidFill>
          </a:ln>
        </p:spPr>
        <p:txBody>
          <a:bodyPr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l"/>
            <a:r>
              <a:rPr lang="en-GB" sz="600" kern="0" dirty="0" smtClean="0">
                <a:solidFill>
                  <a:srgbClr val="666666"/>
                </a:solidFill>
              </a:rPr>
              <a:t>BAE</a:t>
            </a:r>
            <a:r>
              <a:rPr lang="en-GB" sz="600" kern="0" baseline="0" dirty="0" smtClean="0">
                <a:solidFill>
                  <a:srgbClr val="666666"/>
                </a:solidFill>
              </a:rPr>
              <a:t> SYSTEMS PROPRIETARY</a:t>
            </a:r>
            <a:endParaRPr lang="en-GB" sz="600" kern="0" dirty="0" smtClean="0">
              <a:solidFill>
                <a:schemeClr val="accent2"/>
              </a:solidFill>
              <a:cs typeface="Arial"/>
            </a:endParaRPr>
          </a:p>
          <a:p>
            <a:pPr algn="l"/>
            <a:r>
              <a:rPr lang="en-GB" sz="600" kern="0" baseline="0" dirty="0" smtClean="0">
                <a:solidFill>
                  <a:srgbClr val="666666"/>
                </a:solidFill>
                <a:latin typeface="+mn-lt"/>
                <a:ea typeface="+mn-ea"/>
                <a:cs typeface="Arial"/>
              </a:rPr>
              <a:t>Copyright 2016 BAE Systems. All Rights Reserved. </a:t>
            </a:r>
          </a:p>
          <a:p>
            <a:pPr algn="l"/>
            <a:r>
              <a:rPr lang="en-GB" sz="600" kern="0" dirty="0" smtClean="0">
                <a:solidFill>
                  <a:srgbClr val="666666"/>
                </a:solidFill>
                <a:cs typeface="Arial"/>
              </a:rPr>
              <a:t>(see final slide for restrictions on use)</a:t>
            </a:r>
            <a:endParaRPr lang="en-GB" sz="600" kern="0" dirty="0">
              <a:solidFill>
                <a:srgbClr val="666666"/>
              </a:solidFill>
              <a:cs typeface="Arial"/>
            </a:endParaRPr>
          </a:p>
        </p:txBody>
      </p:sp>
      <p:pic>
        <p:nvPicPr>
          <p:cNvPr id="8" name="Picture 7"/>
          <p:cNvPicPr>
            <a:picLocks noSelect="1" noChangeAspect="1"/>
          </p:cNvPicPr>
          <p:nvPr/>
        </p:nvPicPr>
        <p:blipFill>
          <a:blip r:embed="rId72" cstate="print">
            <a:extLst>
              <a:ext uri="{28A0092B-C50C-407E-A947-70E740481C1C}">
                <a14:useLocalDpi xmlns:a14="http://schemas.microsoft.com/office/drawing/2010/main" val="0"/>
              </a:ext>
            </a:extLst>
          </a:blip>
          <a:stretch>
            <a:fillRect/>
          </a:stretch>
        </p:blipFill>
        <p:spPr>
          <a:xfrm>
            <a:off x="10602000" y="6310800"/>
            <a:ext cx="1372044" cy="324000"/>
          </a:xfrm>
          <a:prstGeom prst="rect">
            <a:avLst/>
          </a:prstGeom>
          <a:ln w="25400">
            <a:solidFill>
              <a:schemeClr val="bg1">
                <a:alpha val="0"/>
              </a:schemeClr>
            </a:solidFill>
          </a:ln>
        </p:spPr>
      </p:pic>
      <p:sp>
        <p:nvSpPr>
          <p:cNvPr id="6" name="Slide Number Placeholder 5"/>
          <p:cNvSpPr>
            <a:spLocks noGrp="1" noSelect="1"/>
          </p:cNvSpPr>
          <p:nvPr>
            <p:ph type="sldNum" sz="quarter" idx="4"/>
          </p:nvPr>
        </p:nvSpPr>
        <p:spPr>
          <a:xfrm>
            <a:off x="11088000" y="162000"/>
            <a:ext cx="490605" cy="123111"/>
          </a:xfrm>
          <a:prstGeom prst="rect">
            <a:avLst/>
          </a:prstGeom>
        </p:spPr>
        <p:txBody>
          <a:bodyPr vert="horz" lIns="0" tIns="0" rIns="0" bIns="0" rtlCol="0" anchor="ctr">
            <a:spAutoFit/>
          </a:bodyPr>
          <a:lstStyle>
            <a:lvl1pPr algn="r">
              <a:defRPr sz="800" b="1">
                <a:solidFill>
                  <a:schemeClr val="tx2"/>
                </a:solidFill>
              </a:defRPr>
            </a:lvl1pPr>
          </a:lstStyle>
          <a:p>
            <a:fld id="{1375AD64-750F-4F68-B1B7-75972F27F639}" type="slidenum">
              <a:rPr lang="en-AU" smtClean="0"/>
              <a:pPr/>
              <a:t>‹#›</a:t>
            </a:fld>
            <a:endParaRPr lang="en-AU" dirty="0"/>
          </a:p>
        </p:txBody>
      </p:sp>
      <p:sp>
        <p:nvSpPr>
          <p:cNvPr id="11" name="Rectangle 10"/>
          <p:cNvSpPr>
            <a:spLocks noSelect="1"/>
          </p:cNvSpPr>
          <p:nvPr/>
        </p:nvSpPr>
        <p:spPr bwMode="gray">
          <a:xfrm>
            <a:off x="0" y="0"/>
            <a:ext cx="12192000" cy="324000"/>
          </a:xfrm>
          <a:prstGeom prst="rect">
            <a:avLst/>
          </a:prstGeom>
          <a:solidFill>
            <a:schemeClr val="bg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AU" sz="1800" dirty="0"/>
          </a:p>
        </p:txBody>
      </p:sp>
      <p:sp>
        <p:nvSpPr>
          <p:cNvPr id="12" name="Text Placeholder 5"/>
          <p:cNvSpPr txBox="1">
            <a:spLocks/>
          </p:cNvSpPr>
          <p:nvPr/>
        </p:nvSpPr>
        <p:spPr>
          <a:xfrm>
            <a:off x="576000" y="146256"/>
            <a:ext cx="11041200" cy="153888"/>
          </a:xfrm>
          <a:prstGeom prst="rect">
            <a:avLst/>
          </a:prstGeom>
        </p:spPr>
        <p:txBody>
          <a:bodyPr lIns="0" tIns="0" anchor="ctr">
            <a:spAutoFit/>
          </a:bodyPr>
          <a:lstStyle>
            <a:lvl1pPr marL="0" indent="0" algn="l" defTabSz="914400" rtl="0" eaLnBrk="1" latinLnBrk="0" hangingPunct="1">
              <a:spcBef>
                <a:spcPct val="20000"/>
              </a:spcBef>
              <a:buFont typeface="Arial" panose="020B0604020202020204" pitchFamily="34" charset="0"/>
              <a:buNone/>
              <a:defRPr sz="500" kern="1200"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5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700" kern="0" dirty="0" smtClean="0">
                <a:solidFill>
                  <a:srgbClr val="666666"/>
                </a:solidFill>
              </a:rPr>
              <a:t>BAE</a:t>
            </a:r>
            <a:r>
              <a:rPr lang="en-GB" sz="700" kern="0" baseline="0" dirty="0" smtClean="0">
                <a:solidFill>
                  <a:srgbClr val="666666"/>
                </a:solidFill>
              </a:rPr>
              <a:t> SYSTEMS PROPRIETARY</a:t>
            </a:r>
            <a:endParaRPr lang="en-GB" sz="700" kern="0" dirty="0" smtClean="0">
              <a:solidFill>
                <a:schemeClr val="accent2"/>
              </a:solidFill>
              <a:cs typeface="Arial"/>
            </a:endParaRPr>
          </a:p>
        </p:txBody>
      </p:sp>
    </p:spTree>
    <p:extLst>
      <p:ext uri="{BB962C8B-B14F-4D97-AF65-F5344CB8AC3E}">
        <p14:creationId xmlns:p14="http://schemas.microsoft.com/office/powerpoint/2010/main" val="3063475933"/>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 id="2147484062" r:id="rId22"/>
    <p:sldLayoutId id="2147484063" r:id="rId23"/>
    <p:sldLayoutId id="2147484064" r:id="rId24"/>
    <p:sldLayoutId id="2147484065" r:id="rId25"/>
    <p:sldLayoutId id="2147484066" r:id="rId26"/>
    <p:sldLayoutId id="2147484067" r:id="rId27"/>
    <p:sldLayoutId id="2147484068" r:id="rId28"/>
    <p:sldLayoutId id="2147484069" r:id="rId29"/>
    <p:sldLayoutId id="2147484070" r:id="rId30"/>
    <p:sldLayoutId id="2147484071" r:id="rId31"/>
    <p:sldLayoutId id="2147484072" r:id="rId32"/>
    <p:sldLayoutId id="2147484073" r:id="rId33"/>
    <p:sldLayoutId id="2147484074" r:id="rId34"/>
    <p:sldLayoutId id="2147484075" r:id="rId35"/>
    <p:sldLayoutId id="2147484076" r:id="rId36"/>
    <p:sldLayoutId id="2147484077" r:id="rId37"/>
    <p:sldLayoutId id="2147484078" r:id="rId38"/>
    <p:sldLayoutId id="2147484079" r:id="rId39"/>
    <p:sldLayoutId id="2147484080" r:id="rId40"/>
    <p:sldLayoutId id="2147484081" r:id="rId41"/>
    <p:sldLayoutId id="2147484082" r:id="rId42"/>
    <p:sldLayoutId id="2147484083" r:id="rId43"/>
    <p:sldLayoutId id="2147484084" r:id="rId44"/>
    <p:sldLayoutId id="2147484085" r:id="rId45"/>
    <p:sldLayoutId id="2147484086" r:id="rId46"/>
    <p:sldLayoutId id="2147484087" r:id="rId47"/>
    <p:sldLayoutId id="2147484088" r:id="rId48"/>
    <p:sldLayoutId id="2147484089" r:id="rId49"/>
    <p:sldLayoutId id="2147484090" r:id="rId50"/>
    <p:sldLayoutId id="2147484091" r:id="rId51"/>
    <p:sldLayoutId id="2147484092" r:id="rId52"/>
    <p:sldLayoutId id="2147484093" r:id="rId53"/>
    <p:sldLayoutId id="2147484094" r:id="rId54"/>
    <p:sldLayoutId id="2147484095" r:id="rId55"/>
    <p:sldLayoutId id="2147484096" r:id="rId56"/>
    <p:sldLayoutId id="2147484097" r:id="rId57"/>
    <p:sldLayoutId id="2147484098" r:id="rId58"/>
    <p:sldLayoutId id="2147484099" r:id="rId59"/>
    <p:sldLayoutId id="2147484100" r:id="rId60"/>
    <p:sldLayoutId id="2147484101" r:id="rId61"/>
    <p:sldLayoutId id="2147484102" r:id="rId62"/>
    <p:sldLayoutId id="2147484103" r:id="rId63"/>
    <p:sldLayoutId id="2147484104" r:id="rId64"/>
    <p:sldLayoutId id="2147484105" r:id="rId65"/>
    <p:sldLayoutId id="2147484106" r:id="rId66"/>
    <p:sldLayoutId id="2147484108" r:id="rId67"/>
    <p:sldLayoutId id="2147484109" r:id="rId68"/>
    <p:sldLayoutId id="2147484110" r:id="rId69"/>
    <p:sldLayoutId id="2147484111" r:id="rId70"/>
  </p:sldLayoutIdLst>
  <p:timing>
    <p:tnLst>
      <p:par>
        <p:cTn id="1" dur="indefinite" restart="never" nodeType="tmRoot"/>
      </p:par>
    </p:tnLst>
  </p:timing>
  <p:hf hdr="0" ftr="0" dt="0"/>
  <p:txStyles>
    <p:titleStyle>
      <a:lvl1pPr algn="l" defTabSz="1073084" rtl="0" eaLnBrk="1" latinLnBrk="0" hangingPunct="1">
        <a:lnSpc>
          <a:spcPct val="90000"/>
        </a:lnSpc>
        <a:spcBef>
          <a:spcPct val="0"/>
        </a:spcBef>
        <a:buNone/>
        <a:defRPr sz="2400" kern="1200">
          <a:solidFill>
            <a:schemeClr val="tx2"/>
          </a:solidFill>
          <a:latin typeface="+mj-lt"/>
          <a:ea typeface="+mj-ea"/>
          <a:cs typeface="+mj-cs"/>
        </a:defRPr>
      </a:lvl1pPr>
    </p:titleStyle>
    <p:bodyStyle>
      <a:lvl1pPr marL="285750" indent="-285750" algn="l" defTabSz="1073084" rtl="0" eaLnBrk="1" latinLnBrk="0" hangingPunct="1">
        <a:lnSpc>
          <a:spcPct val="90000"/>
        </a:lnSpc>
        <a:spcBef>
          <a:spcPts val="1173"/>
        </a:spcBef>
        <a:buClr>
          <a:schemeClr val="accent2"/>
        </a:buClr>
        <a:buFont typeface="Arial" panose="020B0604020202020204" pitchFamily="34" charset="0"/>
        <a:buChar char="•"/>
        <a:defRPr sz="16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p:bodyStyle>
    <p:otherStyle>
      <a:defPPr>
        <a:defRPr lang="en-US"/>
      </a:defPPr>
      <a:lvl1pPr marL="0" algn="l" defTabSz="1073084" rtl="0" eaLnBrk="1" latinLnBrk="0" hangingPunct="1">
        <a:defRPr sz="2112" kern="1200">
          <a:solidFill>
            <a:schemeClr val="tx1"/>
          </a:solidFill>
          <a:latin typeface="+mn-lt"/>
          <a:ea typeface="+mn-ea"/>
          <a:cs typeface="+mn-cs"/>
        </a:defRPr>
      </a:lvl1pPr>
      <a:lvl2pPr marL="536542" algn="l" defTabSz="1073084" rtl="0" eaLnBrk="1" latinLnBrk="0" hangingPunct="1">
        <a:defRPr sz="2112" kern="1200">
          <a:solidFill>
            <a:schemeClr val="tx1"/>
          </a:solidFill>
          <a:latin typeface="+mn-lt"/>
          <a:ea typeface="+mn-ea"/>
          <a:cs typeface="+mn-cs"/>
        </a:defRPr>
      </a:lvl2pPr>
      <a:lvl3pPr marL="1073084" algn="l" defTabSz="1073084" rtl="0" eaLnBrk="1" latinLnBrk="0" hangingPunct="1">
        <a:defRPr sz="2112" kern="1200">
          <a:solidFill>
            <a:schemeClr val="tx1"/>
          </a:solidFill>
          <a:latin typeface="+mn-lt"/>
          <a:ea typeface="+mn-ea"/>
          <a:cs typeface="+mn-cs"/>
        </a:defRPr>
      </a:lvl3pPr>
      <a:lvl4pPr marL="1609626" algn="l" defTabSz="1073084" rtl="0" eaLnBrk="1" latinLnBrk="0" hangingPunct="1">
        <a:defRPr sz="2112" kern="1200">
          <a:solidFill>
            <a:schemeClr val="tx1"/>
          </a:solidFill>
          <a:latin typeface="+mn-lt"/>
          <a:ea typeface="+mn-ea"/>
          <a:cs typeface="+mn-cs"/>
        </a:defRPr>
      </a:lvl4pPr>
      <a:lvl5pPr marL="2146168" algn="l" defTabSz="1073084" rtl="0" eaLnBrk="1" latinLnBrk="0" hangingPunct="1">
        <a:defRPr sz="2112" kern="1200">
          <a:solidFill>
            <a:schemeClr val="tx1"/>
          </a:solidFill>
          <a:latin typeface="+mn-lt"/>
          <a:ea typeface="+mn-ea"/>
          <a:cs typeface="+mn-cs"/>
        </a:defRPr>
      </a:lvl5pPr>
      <a:lvl6pPr marL="2682710" algn="l" defTabSz="1073084" rtl="0" eaLnBrk="1" latinLnBrk="0" hangingPunct="1">
        <a:defRPr sz="2112" kern="1200">
          <a:solidFill>
            <a:schemeClr val="tx1"/>
          </a:solidFill>
          <a:latin typeface="+mn-lt"/>
          <a:ea typeface="+mn-ea"/>
          <a:cs typeface="+mn-cs"/>
        </a:defRPr>
      </a:lvl6pPr>
      <a:lvl7pPr marL="3219252" algn="l" defTabSz="1073084" rtl="0" eaLnBrk="1" latinLnBrk="0" hangingPunct="1">
        <a:defRPr sz="2112" kern="1200">
          <a:solidFill>
            <a:schemeClr val="tx1"/>
          </a:solidFill>
          <a:latin typeface="+mn-lt"/>
          <a:ea typeface="+mn-ea"/>
          <a:cs typeface="+mn-cs"/>
        </a:defRPr>
      </a:lvl7pPr>
      <a:lvl8pPr marL="3755794" algn="l" defTabSz="1073084" rtl="0" eaLnBrk="1" latinLnBrk="0" hangingPunct="1">
        <a:defRPr sz="2112" kern="1200">
          <a:solidFill>
            <a:schemeClr val="tx1"/>
          </a:solidFill>
          <a:latin typeface="+mn-lt"/>
          <a:ea typeface="+mn-ea"/>
          <a:cs typeface="+mn-cs"/>
        </a:defRPr>
      </a:lvl8pPr>
      <a:lvl9pPr marL="4292336" algn="l" defTabSz="1073084" rtl="0" eaLnBrk="1" latinLnBrk="0" hangingPunct="1">
        <a:defRPr sz="21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hyperlink" Target="http://www.google.co.uk/url?sa=i&amp;rct=j&amp;q=&amp;esrc=s&amp;frm=1&amp;source=images&amp;cd=&amp;cad=rja&amp;uact=8&amp;ved=0CAcQjRxqFQoTCO7Z567B-cgCFcsKGgodkp4JwQ&amp;url=http://www.clipartsheep.com/certified-stamp-grunge-rubber-with-text-clipart/dT1hSFIwY0RvdkwyTmtiaTU0YkM1MGFIVnRZbk11WTJGdWMzUnZZMnR3YUc5MGJ5NWpiMjB2WTJGdWMzUnZZMnN4T0RNMk5URXhPUzVxY0djfHc9MTgwfGg9MTk1fHQ9anBlZ3w/&amp;psig=AFQjCNGWcY9GUk2mkLnMpgl9xAUArv4LvQ&amp;ust=1446820695805725"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15.xml"/><Relationship Id="rId6" Type="http://schemas.openxmlformats.org/officeDocument/2006/relationships/image" Target="../media/image54.png"/><Relationship Id="rId5" Type="http://schemas.openxmlformats.org/officeDocument/2006/relationships/image" Target="../media/image30.png"/><Relationship Id="rId4"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60.png"/><Relationship Id="rId13" Type="http://schemas.microsoft.com/office/2007/relationships/hdphoto" Target="../media/hdphoto5.wdp"/><Relationship Id="rId18" Type="http://schemas.openxmlformats.org/officeDocument/2006/relationships/image" Target="../media/image65.png"/><Relationship Id="rId3" Type="http://schemas.openxmlformats.org/officeDocument/2006/relationships/image" Target="../media/image57.png"/><Relationship Id="rId7" Type="http://schemas.openxmlformats.org/officeDocument/2006/relationships/hyperlink" Target="http://immortaltoday.com/drone-survival-guide-published-online/" TargetMode="External"/><Relationship Id="rId12" Type="http://schemas.openxmlformats.org/officeDocument/2006/relationships/image" Target="../media/image62.png"/><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64.png"/><Relationship Id="rId1" Type="http://schemas.openxmlformats.org/officeDocument/2006/relationships/slideLayout" Target="../slideLayouts/slideLayout70.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59.png"/><Relationship Id="rId15" Type="http://schemas.microsoft.com/office/2007/relationships/hdphoto" Target="../media/hdphoto6.wdp"/><Relationship Id="rId10" Type="http://schemas.openxmlformats.org/officeDocument/2006/relationships/image" Target="../media/image61.png"/><Relationship Id="rId19" Type="http://schemas.openxmlformats.org/officeDocument/2006/relationships/image" Target="../media/image66.png"/><Relationship Id="rId4" Type="http://schemas.openxmlformats.org/officeDocument/2006/relationships/image" Target="../media/image58.png"/><Relationship Id="rId9" Type="http://schemas.microsoft.com/office/2007/relationships/hdphoto" Target="../media/hdphoto3.wdp"/><Relationship Id="rId14" Type="http://schemas.openxmlformats.org/officeDocument/2006/relationships/image" Target="../media/image6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hyperlink" Target="https://resources.baesystems.com/pages/view.php?ref=39885&amp;search=!collection27170&amp;offset=0&amp;order_by=relevance&amp;sort=DESC&amp;archive=0&amp;k=c6fd1ccc24&amp;" TargetMode="External"/><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70.xml"/><Relationship Id="rId6" Type="http://schemas.microsoft.com/office/2007/relationships/hdphoto" Target="../media/hdphoto1.wdp"/><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hyperlink" Target="https://resources.baesystems.com/pages/view.php?ref=21031&amp;search=alm&amp;offset=0&amp;order_by=relevance&amp;sort=DESC&amp;archive=0&amp;k=&amp;" TargetMode="External"/><Relationship Id="rId13" Type="http://schemas.openxmlformats.org/officeDocument/2006/relationships/image" Target="../media/image37.jpeg"/><Relationship Id="rId3" Type="http://schemas.openxmlformats.org/officeDocument/2006/relationships/diagramLayout" Target="../diagrams/layout1.xml"/><Relationship Id="rId7" Type="http://schemas.openxmlformats.org/officeDocument/2006/relationships/image" Target="../media/image33.png"/><Relationship Id="rId12" Type="http://schemas.openxmlformats.org/officeDocument/2006/relationships/image" Target="../media/image3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hyperlink" Target="https://resources.baesystems.com/pages/view.php?ref=21032&amp;search=alm&amp;offset=0&amp;order_by=relevance&amp;sort=DESC&amp;archive=0&amp;k=&amp;" TargetMode="External"/><Relationship Id="rId5" Type="http://schemas.openxmlformats.org/officeDocument/2006/relationships/diagramColors" Target="../diagrams/colors1.xml"/><Relationship Id="rId10" Type="http://schemas.openxmlformats.org/officeDocument/2006/relationships/image" Target="../media/image35.png"/><Relationship Id="rId4" Type="http://schemas.openxmlformats.org/officeDocument/2006/relationships/diagramQuickStyle" Target="../diagrams/quickStyle1.xml"/><Relationship Id="rId9" Type="http://schemas.openxmlformats.org/officeDocument/2006/relationships/image" Target="../media/image34.jpeg"/><Relationship Id="rId14" Type="http://schemas.openxmlformats.org/officeDocument/2006/relationships/image" Target="../media/image38.jpeg"/></Relationships>
</file>

<file path=ppt/slides/_rels/slide8.xml.rels><?xml version="1.0" encoding="UTF-8" standalone="yes"?>
<Relationships xmlns="http://schemas.openxmlformats.org/package/2006/relationships"><Relationship Id="rId8" Type="http://schemas.openxmlformats.org/officeDocument/2006/relationships/hyperlink" Target="https://resources.baesystems.com/pages/view.php?ref=39885&amp;search=!collection27170&amp;offset=0&amp;order_by=relevance&amp;sort=DESC&amp;archive=0&amp;k=c6fd1ccc24&amp;" TargetMode="External"/><Relationship Id="rId3" Type="http://schemas.openxmlformats.org/officeDocument/2006/relationships/image" Target="../media/image39.jpeg"/><Relationship Id="rId7" Type="http://schemas.openxmlformats.org/officeDocument/2006/relationships/image" Target="../media/image41.jpeg"/><Relationship Id="rId2" Type="http://schemas.openxmlformats.org/officeDocument/2006/relationships/hyperlink" Target="https://resources.baesystems.com/pages/view.php?ref=39878&amp;search=!collection27170&amp;offset=0&amp;order_by=relevance&amp;sort=DESC&amp;archive=0&amp;k=c6fd1ccc24&amp;" TargetMode="External"/><Relationship Id="rId1" Type="http://schemas.openxmlformats.org/officeDocument/2006/relationships/slideLayout" Target="../slideLayouts/slideLayout2.xml"/><Relationship Id="rId6" Type="http://schemas.openxmlformats.org/officeDocument/2006/relationships/hyperlink" Target="https://resources.baesystems.com/pages/view.php?ref=39891&amp;search=!collection27170&amp;offset=0&amp;order_by=relevance&amp;sort=DESC&amp;archive=0&amp;k=c6fd1ccc24&amp;" TargetMode="External"/><Relationship Id="rId5" Type="http://schemas.openxmlformats.org/officeDocument/2006/relationships/image" Target="../media/image40.jpeg"/><Relationship Id="rId4" Type="http://schemas.openxmlformats.org/officeDocument/2006/relationships/hyperlink" Target="https://resources.baesystems.com/pages/view.php?ref=42848&amp;search=!collection27434&amp;offset=0&amp;order_by=relevance&amp;sort=DESC&amp;archive=0&amp;k=1c09905aad&amp;" TargetMode="External"/><Relationship Id="rId9"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jpeg"/><Relationship Id="rId2" Type="http://schemas.openxmlformats.org/officeDocument/2006/relationships/image" Target="../media/image43.png"/><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a:t>
            </a:fld>
            <a:endParaRPr lang="en-AU" dirty="0"/>
          </a:p>
        </p:txBody>
      </p:sp>
      <p:sp>
        <p:nvSpPr>
          <p:cNvPr id="3" name="Title 2"/>
          <p:cNvSpPr>
            <a:spLocks noGrp="1"/>
          </p:cNvSpPr>
          <p:nvPr>
            <p:ph type="title"/>
          </p:nvPr>
        </p:nvSpPr>
        <p:spPr>
          <a:xfrm>
            <a:off x="5820103" y="429850"/>
            <a:ext cx="6180083" cy="713150"/>
          </a:xfrm>
        </p:spPr>
        <p:txBody>
          <a:bodyPr/>
          <a:lstStyle/>
          <a:p>
            <a:r>
              <a:rPr lang="en-GB" dirty="0" smtClean="0">
                <a:solidFill>
                  <a:srgbClr val="FC4C02"/>
                </a:solidFill>
              </a:rPr>
              <a:t>Additive Manufacture within BAE Systems</a:t>
            </a:r>
            <a:br>
              <a:rPr lang="en-GB" dirty="0" smtClean="0">
                <a:solidFill>
                  <a:srgbClr val="FC4C02"/>
                </a:solidFill>
              </a:rPr>
            </a:br>
            <a:r>
              <a:rPr lang="en-GB" dirty="0" smtClean="0">
                <a:solidFill>
                  <a:srgbClr val="FC4C02"/>
                </a:solidFill>
              </a:rPr>
              <a:t>Air Sector</a:t>
            </a:r>
            <a:br>
              <a:rPr lang="en-GB" dirty="0" smtClean="0">
                <a:solidFill>
                  <a:srgbClr val="FC4C02"/>
                </a:solidFill>
              </a:rPr>
            </a:br>
            <a:endParaRPr lang="en-GB" sz="2000" dirty="0">
              <a:solidFill>
                <a:schemeClr val="tx1"/>
              </a:solidFill>
            </a:endParaRPr>
          </a:p>
        </p:txBody>
      </p:sp>
      <p:sp>
        <p:nvSpPr>
          <p:cNvPr id="4" name="Text Placeholder 3"/>
          <p:cNvSpPr>
            <a:spLocks noGrp="1"/>
          </p:cNvSpPr>
          <p:nvPr>
            <p:ph type="body" sz="quarter" idx="13"/>
          </p:nvPr>
        </p:nvSpPr>
        <p:spPr>
          <a:xfrm>
            <a:off x="3503" y="5684199"/>
            <a:ext cx="6169014" cy="1135701"/>
          </a:xfrm>
        </p:spPr>
        <p:txBody>
          <a:bodyPr/>
          <a:lstStyle/>
          <a:p>
            <a:r>
              <a:rPr lang="en-AU" dirty="0" smtClean="0"/>
              <a:t>Kevin Pickup</a:t>
            </a:r>
            <a:endParaRPr lang="en-AU" dirty="0"/>
          </a:p>
          <a:p>
            <a:r>
              <a:rPr lang="en-AU" dirty="0" smtClean="0"/>
              <a:t>Lead Engineer – NDT – Responsible Level 3</a:t>
            </a:r>
            <a:endParaRPr lang="en-GB" dirty="0"/>
          </a:p>
          <a:p>
            <a:endParaRPr lang="en-GB" dirty="0"/>
          </a:p>
          <a:p>
            <a:r>
              <a:rPr lang="en-AU" dirty="0" smtClean="0"/>
              <a:t>Acknowledgments:</a:t>
            </a:r>
          </a:p>
          <a:p>
            <a:r>
              <a:rPr lang="en-AU" dirty="0" smtClean="0"/>
              <a:t>Matt Stevens Rebecca Clamp, Peter Stewart – New Product &amp; Process Development Centre - BAE</a:t>
            </a:r>
          </a:p>
          <a:p>
            <a:endParaRPr lang="en-AU" dirty="0"/>
          </a:p>
        </p:txBody>
      </p:sp>
    </p:spTree>
    <p:extLst>
      <p:ext uri="{BB962C8B-B14F-4D97-AF65-F5344CB8AC3E}">
        <p14:creationId xmlns:p14="http://schemas.microsoft.com/office/powerpoint/2010/main" val="1500343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656" y="5097984"/>
            <a:ext cx="1438275" cy="96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Block Arc 18"/>
          <p:cNvSpPr/>
          <p:nvPr/>
        </p:nvSpPr>
        <p:spPr bwMode="auto">
          <a:xfrm rot="10800000">
            <a:off x="8166558" y="2151642"/>
            <a:ext cx="749300" cy="932593"/>
          </a:xfrm>
          <a:prstGeom prst="blockArc">
            <a:avLst>
              <a:gd name="adj1" fmla="val 10800000"/>
              <a:gd name="adj2" fmla="val 16146290"/>
              <a:gd name="adj3" fmla="val 22878"/>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1" name="Block Arc 20"/>
          <p:cNvSpPr/>
          <p:nvPr/>
        </p:nvSpPr>
        <p:spPr bwMode="auto">
          <a:xfrm rot="10800000">
            <a:off x="5522804" y="2138085"/>
            <a:ext cx="749300" cy="946150"/>
          </a:xfrm>
          <a:prstGeom prst="blockArc">
            <a:avLst>
              <a:gd name="adj1" fmla="val 10800000"/>
              <a:gd name="adj2" fmla="val 16146290"/>
              <a:gd name="adj3" fmla="val 22878"/>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 name="Slide Number Placeholder 1"/>
          <p:cNvSpPr>
            <a:spLocks noGrp="1"/>
          </p:cNvSpPr>
          <p:nvPr>
            <p:ph type="sldNum" sz="quarter" idx="12"/>
          </p:nvPr>
        </p:nvSpPr>
        <p:spPr/>
        <p:txBody>
          <a:bodyPr/>
          <a:lstStyle/>
          <a:p>
            <a:fld id="{455123DE-DF0A-45CF-9929-81DBBDC71DC7}" type="slidenum">
              <a:rPr lang="en-AU" smtClean="0"/>
              <a:pPr/>
              <a:t>10</a:t>
            </a:fld>
            <a:endParaRPr lang="en-AU" dirty="0"/>
          </a:p>
        </p:txBody>
      </p:sp>
      <p:sp>
        <p:nvSpPr>
          <p:cNvPr id="4" name="Title 3"/>
          <p:cNvSpPr>
            <a:spLocks noGrp="1"/>
          </p:cNvSpPr>
          <p:nvPr>
            <p:ph type="title"/>
          </p:nvPr>
        </p:nvSpPr>
        <p:spPr/>
        <p:txBody>
          <a:bodyPr/>
          <a:lstStyle/>
          <a:p>
            <a:r>
              <a:rPr lang="en-GB" dirty="0" smtClean="0"/>
              <a:t>Routes taken to Qualification for </a:t>
            </a:r>
            <a:br>
              <a:rPr lang="en-GB" dirty="0" smtClean="0"/>
            </a:br>
            <a:r>
              <a:rPr lang="en-GB" b="1" dirty="0" smtClean="0">
                <a:solidFill>
                  <a:schemeClr val="accent2"/>
                </a:solidFill>
              </a:rPr>
              <a:t>airframe </a:t>
            </a:r>
            <a:r>
              <a:rPr lang="en-GB" dirty="0"/>
              <a:t>applications</a:t>
            </a:r>
          </a:p>
        </p:txBody>
      </p:sp>
      <p:sp>
        <p:nvSpPr>
          <p:cNvPr id="7" name="Rounded Rectangle 6"/>
          <p:cNvSpPr/>
          <p:nvPr/>
        </p:nvSpPr>
        <p:spPr bwMode="auto">
          <a:xfrm>
            <a:off x="3305766" y="1720525"/>
            <a:ext cx="1287780" cy="86223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Assess</a:t>
            </a:r>
          </a:p>
        </p:txBody>
      </p:sp>
      <p:sp>
        <p:nvSpPr>
          <p:cNvPr id="8" name="TextBox 7"/>
          <p:cNvSpPr txBox="1"/>
          <p:nvPr/>
        </p:nvSpPr>
        <p:spPr>
          <a:xfrm>
            <a:off x="971623" y="3454776"/>
            <a:ext cx="1623060" cy="584775"/>
          </a:xfrm>
          <a:prstGeom prst="rect">
            <a:avLst/>
          </a:prstGeom>
          <a:noFill/>
        </p:spPr>
        <p:txBody>
          <a:bodyPr wrap="square" rtlCol="0">
            <a:spAutoFit/>
          </a:bodyPr>
          <a:lstStyle/>
          <a:p>
            <a:r>
              <a:rPr lang="en-GB" sz="1600" b="1" dirty="0">
                <a:solidFill>
                  <a:schemeClr val="accent2"/>
                </a:solidFill>
                <a:latin typeface="+mj-lt"/>
                <a:ea typeface="+mj-ea"/>
                <a:cs typeface="+mj-cs"/>
              </a:rPr>
              <a:t>Materials</a:t>
            </a:r>
          </a:p>
          <a:p>
            <a:r>
              <a:rPr lang="en-GB" sz="1600" b="1" dirty="0">
                <a:solidFill>
                  <a:schemeClr val="accent2"/>
                </a:solidFill>
                <a:latin typeface="+mj-lt"/>
                <a:ea typeface="+mj-ea"/>
                <a:cs typeface="+mj-cs"/>
              </a:rPr>
              <a:t>Qualification</a:t>
            </a:r>
          </a:p>
        </p:txBody>
      </p:sp>
      <p:sp>
        <p:nvSpPr>
          <p:cNvPr id="9" name="TextBox 8"/>
          <p:cNvSpPr txBox="1"/>
          <p:nvPr/>
        </p:nvSpPr>
        <p:spPr>
          <a:xfrm>
            <a:off x="971623" y="5290579"/>
            <a:ext cx="1623060" cy="584775"/>
          </a:xfrm>
          <a:prstGeom prst="rect">
            <a:avLst/>
          </a:prstGeom>
          <a:noFill/>
        </p:spPr>
        <p:txBody>
          <a:bodyPr wrap="square" rtlCol="0">
            <a:spAutoFit/>
          </a:bodyPr>
          <a:lstStyle/>
          <a:p>
            <a:r>
              <a:rPr lang="en-GB" sz="1600" b="1" dirty="0">
                <a:solidFill>
                  <a:schemeClr val="accent2"/>
                </a:solidFill>
                <a:latin typeface="+mj-lt"/>
                <a:ea typeface="+mj-ea"/>
                <a:cs typeface="+mj-cs"/>
              </a:rPr>
              <a:t>Part</a:t>
            </a:r>
          </a:p>
          <a:p>
            <a:r>
              <a:rPr lang="en-GB" sz="1600" b="1" dirty="0">
                <a:solidFill>
                  <a:schemeClr val="accent2"/>
                </a:solidFill>
                <a:latin typeface="+mj-lt"/>
                <a:ea typeface="+mj-ea"/>
                <a:cs typeface="+mj-cs"/>
              </a:rPr>
              <a:t>Qualification</a:t>
            </a:r>
          </a:p>
        </p:txBody>
      </p:sp>
      <p:sp>
        <p:nvSpPr>
          <p:cNvPr id="12" name="Rounded Rectangle 11"/>
          <p:cNvSpPr/>
          <p:nvPr/>
        </p:nvSpPr>
        <p:spPr bwMode="auto">
          <a:xfrm>
            <a:off x="5589002" y="1761344"/>
            <a:ext cx="1287780" cy="86223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Design</a:t>
            </a:r>
          </a:p>
        </p:txBody>
      </p:sp>
      <p:sp>
        <p:nvSpPr>
          <p:cNvPr id="13" name="Rounded Rectangle 12"/>
          <p:cNvSpPr/>
          <p:nvPr/>
        </p:nvSpPr>
        <p:spPr bwMode="auto">
          <a:xfrm>
            <a:off x="8169462" y="1754955"/>
            <a:ext cx="1287780" cy="86223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Validate</a:t>
            </a:r>
          </a:p>
        </p:txBody>
      </p:sp>
      <p:sp>
        <p:nvSpPr>
          <p:cNvPr id="14" name="Rounded Rectangle 13"/>
          <p:cNvSpPr/>
          <p:nvPr/>
        </p:nvSpPr>
        <p:spPr bwMode="auto">
          <a:xfrm>
            <a:off x="10311151" y="1761344"/>
            <a:ext cx="1287780" cy="862234"/>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Qualify</a:t>
            </a:r>
          </a:p>
        </p:txBody>
      </p:sp>
      <p:sp>
        <p:nvSpPr>
          <p:cNvPr id="15" name="Right Arrow 14"/>
          <p:cNvSpPr/>
          <p:nvPr/>
        </p:nvSpPr>
        <p:spPr bwMode="auto">
          <a:xfrm>
            <a:off x="4930634" y="2009581"/>
            <a:ext cx="329184" cy="365760"/>
          </a:xfrm>
          <a:prstGeom prst="rightArrow">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6" name="Right Arrow 15"/>
          <p:cNvSpPr/>
          <p:nvPr/>
        </p:nvSpPr>
        <p:spPr bwMode="auto">
          <a:xfrm>
            <a:off x="7275701" y="2013978"/>
            <a:ext cx="329184" cy="365760"/>
          </a:xfrm>
          <a:prstGeom prst="rightArrow">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7" name="Right Arrow 16"/>
          <p:cNvSpPr/>
          <p:nvPr/>
        </p:nvSpPr>
        <p:spPr bwMode="auto">
          <a:xfrm>
            <a:off x="9705920" y="2010978"/>
            <a:ext cx="329184" cy="365760"/>
          </a:xfrm>
          <a:prstGeom prst="rightArrow">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8" name="Bent Arrow 17"/>
          <p:cNvSpPr/>
          <p:nvPr/>
        </p:nvSpPr>
        <p:spPr bwMode="auto">
          <a:xfrm rot="16200000">
            <a:off x="4611618" y="1754501"/>
            <a:ext cx="458573" cy="2203975"/>
          </a:xfrm>
          <a:prstGeom prst="bentArrow">
            <a:avLst>
              <a:gd name="adj1" fmla="val 37117"/>
              <a:gd name="adj2" fmla="val 43516"/>
              <a:gd name="adj3" fmla="val 40578"/>
              <a:gd name="adj4" fmla="val 43750"/>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22" name="TextBox 21"/>
          <p:cNvSpPr txBox="1"/>
          <p:nvPr/>
        </p:nvSpPr>
        <p:spPr>
          <a:xfrm>
            <a:off x="3305765" y="5472066"/>
            <a:ext cx="1785135" cy="461665"/>
          </a:xfrm>
          <a:prstGeom prst="rect">
            <a:avLst/>
          </a:prstGeom>
          <a:noFill/>
        </p:spPr>
        <p:txBody>
          <a:bodyPr wrap="square" rtlCol="0">
            <a:spAutoFit/>
          </a:bodyPr>
          <a:lstStyle/>
          <a:p>
            <a:pPr marL="171450" indent="-171450" algn="l">
              <a:buFont typeface="Arial" panose="020B0604020202020204" pitchFamily="34" charset="0"/>
              <a:buChar char="•"/>
            </a:pPr>
            <a:r>
              <a:rPr lang="en-GB" sz="1200" dirty="0" smtClean="0"/>
              <a:t>Assess function and manufacturability</a:t>
            </a:r>
            <a:endParaRPr lang="en-GB" sz="1200" dirty="0"/>
          </a:p>
        </p:txBody>
      </p:sp>
      <p:sp>
        <p:nvSpPr>
          <p:cNvPr id="23" name="TextBox 22"/>
          <p:cNvSpPr txBox="1"/>
          <p:nvPr/>
        </p:nvSpPr>
        <p:spPr>
          <a:xfrm>
            <a:off x="3305766" y="3414931"/>
            <a:ext cx="1785135" cy="830997"/>
          </a:xfrm>
          <a:prstGeom prst="rect">
            <a:avLst/>
          </a:prstGeom>
          <a:noFill/>
        </p:spPr>
        <p:txBody>
          <a:bodyPr wrap="square" rtlCol="0">
            <a:spAutoFit/>
          </a:bodyPr>
          <a:lstStyle/>
          <a:p>
            <a:pPr marL="171450" indent="-171450" algn="l">
              <a:buFont typeface="Arial" panose="020B0604020202020204" pitchFamily="34" charset="0"/>
              <a:buChar char="•"/>
            </a:pPr>
            <a:r>
              <a:rPr lang="en-GB" sz="1200" dirty="0" smtClean="0"/>
              <a:t>Assess </a:t>
            </a:r>
            <a:r>
              <a:rPr lang="en-GB" sz="1200" dirty="0"/>
              <a:t>potential benefits </a:t>
            </a:r>
            <a:r>
              <a:rPr lang="en-GB" sz="1200" dirty="0" smtClean="0"/>
              <a:t>and theoretical properties.</a:t>
            </a:r>
            <a:endParaRPr lang="en-GB" sz="1200" dirty="0"/>
          </a:p>
        </p:txBody>
      </p:sp>
      <p:sp>
        <p:nvSpPr>
          <p:cNvPr id="24" name="TextBox 23"/>
          <p:cNvSpPr txBox="1"/>
          <p:nvPr/>
        </p:nvSpPr>
        <p:spPr>
          <a:xfrm>
            <a:off x="5589002" y="3400862"/>
            <a:ext cx="1785135" cy="1015663"/>
          </a:xfrm>
          <a:prstGeom prst="rect">
            <a:avLst/>
          </a:prstGeom>
          <a:noFill/>
        </p:spPr>
        <p:txBody>
          <a:bodyPr wrap="square" rtlCol="0">
            <a:spAutoFit/>
          </a:bodyPr>
          <a:lstStyle/>
          <a:p>
            <a:pPr marL="171450" indent="-171450" algn="l">
              <a:buFont typeface="Arial" panose="020B0604020202020204" pitchFamily="34" charset="0"/>
              <a:buChar char="•"/>
            </a:pPr>
            <a:r>
              <a:rPr lang="en-GB" sz="1200" dirty="0" smtClean="0"/>
              <a:t>Establish process parameters </a:t>
            </a:r>
          </a:p>
          <a:p>
            <a:pPr marL="171450" indent="-171450" algn="l">
              <a:buFont typeface="Arial" panose="020B0604020202020204" pitchFamily="34" charset="0"/>
              <a:buChar char="•"/>
            </a:pPr>
            <a:r>
              <a:rPr lang="en-GB" sz="1200" dirty="0" smtClean="0"/>
              <a:t>Define test philosophy and programme</a:t>
            </a:r>
            <a:endParaRPr lang="en-GB" sz="1200" dirty="0"/>
          </a:p>
        </p:txBody>
      </p:sp>
      <p:sp>
        <p:nvSpPr>
          <p:cNvPr id="25" name="TextBox 24"/>
          <p:cNvSpPr txBox="1"/>
          <p:nvPr/>
        </p:nvSpPr>
        <p:spPr>
          <a:xfrm>
            <a:off x="5589002" y="5157804"/>
            <a:ext cx="1785135" cy="1015663"/>
          </a:xfrm>
          <a:prstGeom prst="rect">
            <a:avLst/>
          </a:prstGeom>
          <a:noFill/>
        </p:spPr>
        <p:txBody>
          <a:bodyPr wrap="square" rtlCol="0">
            <a:spAutoFit/>
          </a:bodyPr>
          <a:lstStyle/>
          <a:p>
            <a:pPr marL="171450" indent="-171450" algn="l">
              <a:buFont typeface="Arial" panose="020B0604020202020204" pitchFamily="34" charset="0"/>
              <a:buChar char="•"/>
            </a:pPr>
            <a:r>
              <a:rPr lang="en-GB" sz="1200" dirty="0" smtClean="0"/>
              <a:t>Design for Additive Manufacture.</a:t>
            </a:r>
          </a:p>
          <a:p>
            <a:pPr marL="171450" indent="-171450" algn="l">
              <a:buFont typeface="Arial" panose="020B0604020202020204" pitchFamily="34" charset="0"/>
              <a:buChar char="•"/>
            </a:pPr>
            <a:r>
              <a:rPr lang="en-GB" sz="1200" dirty="0" smtClean="0"/>
              <a:t>Define process parameters and materials properties.</a:t>
            </a:r>
            <a:endParaRPr lang="en-GB" sz="1200" dirty="0"/>
          </a:p>
        </p:txBody>
      </p:sp>
      <p:sp>
        <p:nvSpPr>
          <p:cNvPr id="26" name="TextBox 25"/>
          <p:cNvSpPr txBox="1"/>
          <p:nvPr/>
        </p:nvSpPr>
        <p:spPr>
          <a:xfrm>
            <a:off x="7810500" y="3414931"/>
            <a:ext cx="2060012" cy="1384995"/>
          </a:xfrm>
          <a:prstGeom prst="rect">
            <a:avLst/>
          </a:prstGeom>
          <a:noFill/>
        </p:spPr>
        <p:txBody>
          <a:bodyPr wrap="square" rtlCol="0">
            <a:spAutoFit/>
          </a:bodyPr>
          <a:lstStyle/>
          <a:p>
            <a:pPr marL="171450" indent="-171450" algn="l">
              <a:buFont typeface="Arial" panose="020B0604020202020204" pitchFamily="34" charset="0"/>
              <a:buChar char="•"/>
            </a:pPr>
            <a:r>
              <a:rPr lang="en-GB" sz="1200" dirty="0" smtClean="0"/>
              <a:t>Undertake physical testing: - </a:t>
            </a:r>
          </a:p>
          <a:p>
            <a:pPr marL="450850" lvl="1" indent="-184150" algn="l">
              <a:buFontTx/>
              <a:buChar char="-"/>
            </a:pPr>
            <a:r>
              <a:rPr lang="en-GB" sz="1200" dirty="0" smtClean="0"/>
              <a:t>Destructive</a:t>
            </a:r>
          </a:p>
          <a:p>
            <a:pPr marL="450850" lvl="1" indent="-184150" algn="l">
              <a:buFontTx/>
              <a:buChar char="-"/>
            </a:pPr>
            <a:r>
              <a:rPr lang="en-GB" sz="1200" b="1" dirty="0" smtClean="0">
                <a:solidFill>
                  <a:srgbClr val="FF0000"/>
                </a:solidFill>
              </a:rPr>
              <a:t>Non-destructive.</a:t>
            </a:r>
          </a:p>
          <a:p>
            <a:pPr marL="171450" indent="-171450" algn="l">
              <a:buFont typeface="Arial" panose="020B0604020202020204" pitchFamily="34" charset="0"/>
              <a:buChar char="•"/>
            </a:pPr>
            <a:r>
              <a:rPr lang="en-GB" sz="1200" dirty="0" smtClean="0"/>
              <a:t>Verify materials properties and confirm process parameters.</a:t>
            </a:r>
          </a:p>
        </p:txBody>
      </p:sp>
      <p:sp>
        <p:nvSpPr>
          <p:cNvPr id="27" name="TextBox 26"/>
          <p:cNvSpPr txBox="1"/>
          <p:nvPr/>
        </p:nvSpPr>
        <p:spPr>
          <a:xfrm>
            <a:off x="971623" y="1858304"/>
            <a:ext cx="1623060" cy="338554"/>
          </a:xfrm>
          <a:prstGeom prst="rect">
            <a:avLst/>
          </a:prstGeom>
          <a:noFill/>
        </p:spPr>
        <p:txBody>
          <a:bodyPr wrap="square" rtlCol="0">
            <a:spAutoFit/>
          </a:bodyPr>
          <a:lstStyle/>
          <a:p>
            <a:r>
              <a:rPr lang="en-GB" sz="1600" b="1" dirty="0">
                <a:solidFill>
                  <a:schemeClr val="accent2"/>
                </a:solidFill>
                <a:latin typeface="+mj-lt"/>
                <a:ea typeface="+mj-ea"/>
                <a:cs typeface="+mj-cs"/>
              </a:rPr>
              <a:t>Process</a:t>
            </a:r>
          </a:p>
        </p:txBody>
      </p:sp>
      <p:sp>
        <p:nvSpPr>
          <p:cNvPr id="29" name="Bent Arrow 28"/>
          <p:cNvSpPr/>
          <p:nvPr/>
        </p:nvSpPr>
        <p:spPr bwMode="auto">
          <a:xfrm rot="16200000">
            <a:off x="5914786" y="453398"/>
            <a:ext cx="458573" cy="4810313"/>
          </a:xfrm>
          <a:prstGeom prst="bentArrow">
            <a:avLst>
              <a:gd name="adj1" fmla="val 37117"/>
              <a:gd name="adj2" fmla="val 43516"/>
              <a:gd name="adj3" fmla="val 40578"/>
              <a:gd name="adj4" fmla="val 43750"/>
            </a:avLst>
          </a:prstGeom>
          <a:solidFill>
            <a:schemeClr val="accent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pic>
        <p:nvPicPr>
          <p:cNvPr id="2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5902" y="3363793"/>
            <a:ext cx="1527477" cy="103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debtfreesteps.com/images/approved-stamp-clipart.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13620" y="5522006"/>
            <a:ext cx="921115" cy="62925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http://debtfreesteps.com/images/approved-stamp-clipart.jpg">
            <a:hlinkClick r:id="rId4"/>
          </p:cNvPr>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13620" y="3885133"/>
            <a:ext cx="921115" cy="629256"/>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810500" y="5192257"/>
            <a:ext cx="2060012" cy="830997"/>
          </a:xfrm>
          <a:prstGeom prst="rect">
            <a:avLst/>
          </a:prstGeom>
          <a:noFill/>
        </p:spPr>
        <p:txBody>
          <a:bodyPr wrap="square" rtlCol="0">
            <a:spAutoFit/>
          </a:bodyPr>
          <a:lstStyle/>
          <a:p>
            <a:pPr marL="171450" indent="-171450" algn="l">
              <a:buFont typeface="Arial" panose="020B0604020202020204" pitchFamily="34" charset="0"/>
              <a:buChar char="•"/>
            </a:pPr>
            <a:r>
              <a:rPr lang="en-GB" sz="1200" dirty="0" smtClean="0"/>
              <a:t>Undertake physical testing: - </a:t>
            </a:r>
          </a:p>
          <a:p>
            <a:pPr marL="450850" lvl="1" indent="-184150" algn="l">
              <a:buFontTx/>
              <a:buChar char="-"/>
            </a:pPr>
            <a:r>
              <a:rPr lang="en-GB" sz="1200" dirty="0" smtClean="0"/>
              <a:t>Destructive</a:t>
            </a:r>
          </a:p>
          <a:p>
            <a:pPr marL="450850" lvl="1" indent="-184150" algn="l">
              <a:buFontTx/>
              <a:buChar char="-"/>
            </a:pPr>
            <a:r>
              <a:rPr lang="en-GB" sz="1200" b="1" dirty="0" smtClean="0">
                <a:solidFill>
                  <a:srgbClr val="FF0000"/>
                </a:solidFill>
              </a:rPr>
              <a:t>Non-destructive.</a:t>
            </a:r>
          </a:p>
        </p:txBody>
      </p:sp>
    </p:spTree>
    <p:extLst>
      <p:ext uri="{BB962C8B-B14F-4D97-AF65-F5344CB8AC3E}">
        <p14:creationId xmlns:p14="http://schemas.microsoft.com/office/powerpoint/2010/main" val="157904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7" grpId="0" animBg="1"/>
      <p:bldP spid="12" grpId="0" animBg="1"/>
      <p:bldP spid="13" grpId="0" animBg="1"/>
      <p:bldP spid="14" grpId="0" animBg="1"/>
      <p:bldP spid="15" grpId="0" animBg="1"/>
      <p:bldP spid="16" grpId="0" animBg="1"/>
      <p:bldP spid="17" grpId="0" animBg="1"/>
      <p:bldP spid="18" grpId="0" animBg="1"/>
      <p:bldP spid="22" grpId="0"/>
      <p:bldP spid="23" grpId="0"/>
      <p:bldP spid="24" grpId="0"/>
      <p:bldP spid="25" grpId="0"/>
      <p:bldP spid="26" grpId="0"/>
      <p:bldP spid="29" grpId="0" animBg="1"/>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11</a:t>
            </a:fld>
            <a:endParaRPr lang="en-AU" dirty="0"/>
          </a:p>
        </p:txBody>
      </p:sp>
      <p:sp>
        <p:nvSpPr>
          <p:cNvPr id="4" name="Title 3"/>
          <p:cNvSpPr>
            <a:spLocks noGrp="1"/>
          </p:cNvSpPr>
          <p:nvPr>
            <p:ph type="title"/>
          </p:nvPr>
        </p:nvSpPr>
        <p:spPr/>
        <p:txBody>
          <a:bodyPr/>
          <a:lstStyle/>
          <a:p>
            <a:r>
              <a:rPr lang="en-GB" smtClean="0"/>
              <a:t>Future Developments </a:t>
            </a:r>
            <a:endParaRPr lang="en-GB" dirty="0"/>
          </a:p>
        </p:txBody>
      </p:sp>
      <p:grpSp>
        <p:nvGrpSpPr>
          <p:cNvPr id="31" name="Group 30"/>
          <p:cNvGrpSpPr/>
          <p:nvPr/>
        </p:nvGrpSpPr>
        <p:grpSpPr>
          <a:xfrm>
            <a:off x="6561717" y="1288073"/>
            <a:ext cx="1609251" cy="3210500"/>
            <a:chOff x="7191849" y="1324697"/>
            <a:chExt cx="1929292" cy="3589929"/>
          </a:xfrm>
        </p:grpSpPr>
        <p:pic>
          <p:nvPicPr>
            <p:cNvPr id="32"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91849" y="1324697"/>
              <a:ext cx="1880554" cy="173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3" name="Group 32"/>
            <p:cNvGrpSpPr/>
            <p:nvPr/>
          </p:nvGrpSpPr>
          <p:grpSpPr>
            <a:xfrm>
              <a:off x="7240587" y="3390152"/>
              <a:ext cx="1880554" cy="1524474"/>
              <a:chOff x="7880984" y="3595524"/>
              <a:chExt cx="2706687" cy="2203285"/>
            </a:xfrm>
          </p:grpSpPr>
          <p:pic>
            <p:nvPicPr>
              <p:cNvPr id="3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0984" y="3999301"/>
                <a:ext cx="2706687" cy="179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0984" y="3595524"/>
                <a:ext cx="2706687" cy="807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7" name="Group 36"/>
          <p:cNvGrpSpPr/>
          <p:nvPr/>
        </p:nvGrpSpPr>
        <p:grpSpPr>
          <a:xfrm>
            <a:off x="310641" y="1345608"/>
            <a:ext cx="6251075" cy="4893647"/>
            <a:chOff x="1041265" y="1423756"/>
            <a:chExt cx="6251075" cy="4893647"/>
          </a:xfrm>
        </p:grpSpPr>
        <p:pic>
          <p:nvPicPr>
            <p:cNvPr id="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991" y="1423756"/>
              <a:ext cx="2152650"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8428" y="4824757"/>
              <a:ext cx="2163775" cy="110360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1265" y="2910232"/>
              <a:ext cx="25781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TextBox 40"/>
            <p:cNvSpPr txBox="1"/>
            <p:nvPr/>
          </p:nvSpPr>
          <p:spPr>
            <a:xfrm>
              <a:off x="3733800" y="1423756"/>
              <a:ext cx="3558540" cy="4893647"/>
            </a:xfrm>
            <a:prstGeom prst="rect">
              <a:avLst/>
            </a:prstGeom>
            <a:noFill/>
          </p:spPr>
          <p:txBody>
            <a:bodyPr wrap="square" rtlCol="0">
              <a:spAutoFit/>
            </a:bodyPr>
            <a:lstStyle/>
            <a:p>
              <a:pPr defTabSz="914400">
                <a:buClr>
                  <a:srgbClr val="FC4C02"/>
                </a:buClr>
              </a:pPr>
              <a:r>
                <a:rPr lang="en-GB" sz="1200" dirty="0" smtClean="0">
                  <a:solidFill>
                    <a:srgbClr val="000000"/>
                  </a:solidFill>
                </a:rPr>
                <a:t>SLS Nylon 12</a:t>
              </a:r>
            </a:p>
            <a:p>
              <a:pPr defTabSz="914400">
                <a:buClr>
                  <a:srgbClr val="FC4C02"/>
                </a:buClr>
              </a:pPr>
              <a:endParaRPr lang="en-GB" sz="1200" dirty="0" smtClean="0">
                <a:solidFill>
                  <a:srgbClr val="000000"/>
                </a:solidFill>
              </a:endParaRPr>
            </a:p>
            <a:p>
              <a:pPr marL="285750" indent="-285750" defTabSz="914400">
                <a:buClr>
                  <a:srgbClr val="FC4C02"/>
                </a:buClr>
                <a:buFont typeface="Arial" panose="020B0604020202020204" pitchFamily="34" charset="0"/>
                <a:buChar char="•"/>
              </a:pPr>
              <a:r>
                <a:rPr lang="en-GB" sz="1200" dirty="0" smtClean="0">
                  <a:solidFill>
                    <a:srgbClr val="000000"/>
                  </a:solidFill>
                </a:rPr>
                <a:t>Finalise facility</a:t>
              </a:r>
            </a:p>
            <a:p>
              <a:pPr marL="285750" indent="-285750" defTabSz="914400">
                <a:buClr>
                  <a:srgbClr val="FC4C02"/>
                </a:buClr>
                <a:buFont typeface="Arial" panose="020B0604020202020204" pitchFamily="34" charset="0"/>
                <a:buChar char="•"/>
              </a:pPr>
              <a:r>
                <a:rPr lang="en-GB" sz="1200" dirty="0" smtClean="0">
                  <a:solidFill>
                    <a:srgbClr val="000000"/>
                  </a:solidFill>
                </a:rPr>
                <a:t>Qualify for production components</a:t>
              </a:r>
            </a:p>
            <a:p>
              <a:pPr marL="285750" indent="-285750" defTabSz="914400">
                <a:buClr>
                  <a:srgbClr val="FC4C02"/>
                </a:buClr>
                <a:buFont typeface="Arial" panose="020B0604020202020204" pitchFamily="34" charset="0"/>
                <a:buChar char="•"/>
              </a:pPr>
              <a:r>
                <a:rPr lang="en-GB" sz="1200" dirty="0" smtClean="0">
                  <a:solidFill>
                    <a:srgbClr val="000000"/>
                  </a:solidFill>
                </a:rPr>
                <a:t>Mature integrated workload</a:t>
              </a:r>
            </a:p>
            <a:p>
              <a:pPr marL="285750" indent="-285750" defTabSz="914400">
                <a:buClr>
                  <a:srgbClr val="FC4C02"/>
                </a:buClr>
                <a:buFont typeface="Arial" panose="020B0604020202020204" pitchFamily="34" charset="0"/>
                <a:buChar char="•"/>
              </a:pPr>
              <a:endParaRPr lang="en-GB" sz="1200" dirty="0">
                <a:solidFill>
                  <a:srgbClr val="000000"/>
                </a:solidFill>
              </a:endParaRPr>
            </a:p>
            <a:p>
              <a:pPr defTabSz="914400">
                <a:buClr>
                  <a:srgbClr val="FC4C02"/>
                </a:buClr>
              </a:pPr>
              <a:endParaRPr lang="en-GB" sz="1200" dirty="0" smtClean="0">
                <a:solidFill>
                  <a:srgbClr val="000000"/>
                </a:solidFill>
              </a:endParaRPr>
            </a:p>
            <a:p>
              <a:pPr defTabSz="914400">
                <a:buClr>
                  <a:srgbClr val="FC4C02"/>
                </a:buClr>
              </a:pPr>
              <a:endParaRPr lang="en-GB" sz="1200" dirty="0" smtClean="0">
                <a:solidFill>
                  <a:srgbClr val="000000"/>
                </a:solidFill>
              </a:endParaRPr>
            </a:p>
            <a:p>
              <a:pPr defTabSz="914400">
                <a:buClr>
                  <a:srgbClr val="FC4C02"/>
                </a:buClr>
              </a:pPr>
              <a:r>
                <a:rPr lang="en-GB" sz="1200" dirty="0" err="1" smtClean="0">
                  <a:solidFill>
                    <a:srgbClr val="000000"/>
                  </a:solidFill>
                </a:rPr>
                <a:t>Ti</a:t>
              </a:r>
              <a:r>
                <a:rPr lang="en-GB" sz="1200" dirty="0" smtClean="0">
                  <a:solidFill>
                    <a:srgbClr val="000000"/>
                  </a:solidFill>
                </a:rPr>
                <a:t> SLM</a:t>
              </a:r>
            </a:p>
            <a:p>
              <a:pPr defTabSz="914400">
                <a:buClr>
                  <a:srgbClr val="FC4C02"/>
                </a:buClr>
              </a:pPr>
              <a:endParaRPr lang="en-GB" sz="1200" dirty="0" smtClean="0">
                <a:solidFill>
                  <a:srgbClr val="000000"/>
                </a:solidFill>
              </a:endParaRPr>
            </a:p>
            <a:p>
              <a:pPr marL="285750" indent="-285750" defTabSz="914400">
                <a:buClr>
                  <a:srgbClr val="FC4C02"/>
                </a:buClr>
                <a:buFont typeface="Arial" panose="020B0604020202020204" pitchFamily="34" charset="0"/>
                <a:buChar char="•"/>
              </a:pPr>
              <a:r>
                <a:rPr lang="en-GB" sz="1200" dirty="0" smtClean="0">
                  <a:solidFill>
                    <a:srgbClr val="000000"/>
                  </a:solidFill>
                </a:rPr>
                <a:t>Finalise quality systems for in house </a:t>
              </a:r>
              <a:r>
                <a:rPr lang="en-GB" sz="1200" dirty="0" err="1" smtClean="0">
                  <a:solidFill>
                    <a:srgbClr val="000000"/>
                  </a:solidFill>
                </a:rPr>
                <a:t>CpTi</a:t>
              </a:r>
              <a:r>
                <a:rPr lang="en-GB" sz="1200" dirty="0" smtClean="0">
                  <a:solidFill>
                    <a:srgbClr val="000000"/>
                  </a:solidFill>
                </a:rPr>
                <a:t> facility</a:t>
              </a:r>
            </a:p>
            <a:p>
              <a:pPr marL="285750" indent="-285750" defTabSz="914400">
                <a:buClr>
                  <a:srgbClr val="FC4C02"/>
                </a:buClr>
                <a:buFont typeface="Arial" panose="020B0604020202020204" pitchFamily="34" charset="0"/>
                <a:buChar char="•"/>
              </a:pPr>
              <a:r>
                <a:rPr lang="en-GB" sz="1200" dirty="0" smtClean="0">
                  <a:solidFill>
                    <a:srgbClr val="000000"/>
                  </a:solidFill>
                </a:rPr>
                <a:t>Pursue qualification of next tranche of components</a:t>
              </a:r>
            </a:p>
            <a:p>
              <a:pPr marL="285750" indent="-285750" defTabSz="914400">
                <a:buClr>
                  <a:srgbClr val="FC4C02"/>
                </a:buClr>
                <a:buFont typeface="Arial" panose="020B0604020202020204" pitchFamily="34" charset="0"/>
                <a:buChar char="•"/>
              </a:pPr>
              <a:r>
                <a:rPr lang="en-GB" sz="1200" dirty="0" smtClean="0">
                  <a:solidFill>
                    <a:srgbClr val="000000"/>
                  </a:solidFill>
                </a:rPr>
                <a:t>Maturation of Engineering solutions</a:t>
              </a:r>
            </a:p>
            <a:p>
              <a:pPr marL="285750" indent="-285750" defTabSz="914400">
                <a:buClr>
                  <a:srgbClr val="FC4C02"/>
                </a:buClr>
                <a:buFont typeface="Arial" panose="020B0604020202020204" pitchFamily="34" charset="0"/>
                <a:buChar char="•"/>
              </a:pPr>
              <a:r>
                <a:rPr lang="en-GB" sz="1200" dirty="0" smtClean="0">
                  <a:solidFill>
                    <a:srgbClr val="000000"/>
                  </a:solidFill>
                </a:rPr>
                <a:t>Utilise lessons learnt for additional material types</a:t>
              </a:r>
            </a:p>
            <a:p>
              <a:pPr marL="285750" indent="-285750" defTabSz="914400">
                <a:buClr>
                  <a:srgbClr val="FC4C02"/>
                </a:buClr>
                <a:buFont typeface="Arial" panose="020B0604020202020204" pitchFamily="34" charset="0"/>
                <a:buChar char="•"/>
              </a:pPr>
              <a:endParaRPr lang="en-GB" sz="1200" dirty="0">
                <a:solidFill>
                  <a:srgbClr val="000000"/>
                </a:solidFill>
              </a:endParaRPr>
            </a:p>
            <a:p>
              <a:pPr defTabSz="914400">
                <a:buClr>
                  <a:srgbClr val="FC4C02"/>
                </a:buClr>
              </a:pPr>
              <a:endParaRPr lang="en-GB" sz="1200" dirty="0" smtClean="0">
                <a:solidFill>
                  <a:srgbClr val="000000"/>
                </a:solidFill>
              </a:endParaRPr>
            </a:p>
            <a:p>
              <a:pPr defTabSz="914400">
                <a:buClr>
                  <a:srgbClr val="FC4C02"/>
                </a:buClr>
              </a:pPr>
              <a:r>
                <a:rPr lang="en-GB" sz="1200" dirty="0" smtClean="0">
                  <a:solidFill>
                    <a:srgbClr val="000000"/>
                  </a:solidFill>
                </a:rPr>
                <a:t>Steel SLM</a:t>
              </a:r>
            </a:p>
            <a:p>
              <a:pPr defTabSz="914400">
                <a:buClr>
                  <a:srgbClr val="FC4C02"/>
                </a:buClr>
              </a:pPr>
              <a:endParaRPr lang="en-GB" sz="1200" dirty="0" smtClean="0">
                <a:solidFill>
                  <a:srgbClr val="000000"/>
                </a:solidFill>
              </a:endParaRPr>
            </a:p>
            <a:p>
              <a:pPr marL="171450" indent="-171450" defTabSz="914400">
                <a:buClr>
                  <a:srgbClr val="FC4C02"/>
                </a:buClr>
                <a:buFont typeface="Arial" panose="020B0604020202020204" pitchFamily="34" charset="0"/>
                <a:buChar char="•"/>
              </a:pPr>
              <a:r>
                <a:rPr lang="en-GB" sz="1200" dirty="0" smtClean="0">
                  <a:solidFill>
                    <a:srgbClr val="000000"/>
                  </a:solidFill>
                </a:rPr>
                <a:t>Finalise component design and qualify component</a:t>
              </a:r>
            </a:p>
            <a:p>
              <a:pPr marL="171450" indent="-171450" defTabSz="914400">
                <a:buClr>
                  <a:srgbClr val="FC4C02"/>
                </a:buClr>
                <a:buFont typeface="Arial" panose="020B0604020202020204" pitchFamily="34" charset="0"/>
                <a:buChar char="•"/>
              </a:pPr>
              <a:r>
                <a:rPr lang="en-GB" sz="1200" dirty="0" smtClean="0">
                  <a:solidFill>
                    <a:srgbClr val="000000"/>
                  </a:solidFill>
                </a:rPr>
                <a:t>Establish “End to End” manufacturing solution</a:t>
              </a:r>
            </a:p>
            <a:p>
              <a:pPr marL="171450" indent="-171450" defTabSz="914400">
                <a:buClr>
                  <a:srgbClr val="FC4C02"/>
                </a:buClr>
                <a:buFont typeface="Arial" panose="020B0604020202020204" pitchFamily="34" charset="0"/>
                <a:buChar char="•"/>
              </a:pPr>
              <a:r>
                <a:rPr lang="en-GB" sz="1200" dirty="0" smtClean="0">
                  <a:solidFill>
                    <a:srgbClr val="000000"/>
                  </a:solidFill>
                </a:rPr>
                <a:t>Support other BAES Business units </a:t>
              </a:r>
            </a:p>
            <a:p>
              <a:pPr marL="285750" indent="-285750" defTabSz="914400">
                <a:buFont typeface="Arial" panose="020B0604020202020204" pitchFamily="34" charset="0"/>
                <a:buChar char="•"/>
              </a:pPr>
              <a:endParaRPr lang="en-GB" sz="1200" dirty="0">
                <a:solidFill>
                  <a:srgbClr val="000000"/>
                </a:solidFill>
              </a:endParaRPr>
            </a:p>
          </p:txBody>
        </p:sp>
      </p:grpSp>
      <p:sp>
        <p:nvSpPr>
          <p:cNvPr id="42" name="TextBox 41"/>
          <p:cNvSpPr txBox="1"/>
          <p:nvPr/>
        </p:nvSpPr>
        <p:spPr>
          <a:xfrm>
            <a:off x="8353847" y="1267897"/>
            <a:ext cx="3558540" cy="4893647"/>
          </a:xfrm>
          <a:prstGeom prst="rect">
            <a:avLst/>
          </a:prstGeom>
          <a:noFill/>
        </p:spPr>
        <p:txBody>
          <a:bodyPr wrap="square" rtlCol="0">
            <a:spAutoFit/>
          </a:bodyPr>
          <a:lstStyle/>
          <a:p>
            <a:pPr defTabSz="914400">
              <a:buClr>
                <a:srgbClr val="FC4C02"/>
              </a:buClr>
            </a:pPr>
            <a:r>
              <a:rPr lang="en-GB" sz="1200" b="1" dirty="0" smtClean="0">
                <a:solidFill>
                  <a:srgbClr val="000000"/>
                </a:solidFill>
              </a:rPr>
              <a:t>LARGE </a:t>
            </a:r>
            <a:r>
              <a:rPr lang="en-GB" sz="1200" b="1" dirty="0" err="1" smtClean="0">
                <a:solidFill>
                  <a:srgbClr val="000000"/>
                </a:solidFill>
              </a:rPr>
              <a:t>Ti</a:t>
            </a:r>
            <a:r>
              <a:rPr lang="en-GB" sz="1200" b="1" dirty="0" smtClean="0">
                <a:solidFill>
                  <a:srgbClr val="000000"/>
                </a:solidFill>
              </a:rPr>
              <a:t> DEPOSITION</a:t>
            </a:r>
          </a:p>
          <a:p>
            <a:pPr defTabSz="914400">
              <a:buClr>
                <a:srgbClr val="FC4C02"/>
              </a:buClr>
            </a:pPr>
            <a:endParaRPr lang="en-GB" sz="1200" dirty="0" smtClean="0">
              <a:solidFill>
                <a:srgbClr val="000000"/>
              </a:solidFill>
            </a:endParaRPr>
          </a:p>
          <a:p>
            <a:pPr defTabSz="914400">
              <a:buClr>
                <a:srgbClr val="FC4C02"/>
              </a:buClr>
            </a:pPr>
            <a:r>
              <a:rPr lang="en-GB" sz="1200" dirty="0" smtClean="0">
                <a:solidFill>
                  <a:srgbClr val="000000"/>
                </a:solidFill>
              </a:rPr>
              <a:t>Large Primary Structure</a:t>
            </a:r>
            <a:endParaRPr lang="en-GB" sz="1200" dirty="0">
              <a:solidFill>
                <a:srgbClr val="000000"/>
              </a:solidFill>
            </a:endParaRPr>
          </a:p>
          <a:p>
            <a:pPr defTabSz="914400">
              <a:buClr>
                <a:srgbClr val="FC4C02"/>
              </a:buClr>
            </a:pPr>
            <a:endParaRPr lang="en-GB" sz="1200" dirty="0" smtClean="0">
              <a:solidFill>
                <a:srgbClr val="000000"/>
              </a:solidFill>
            </a:endParaRPr>
          </a:p>
          <a:p>
            <a:pPr marL="285750" indent="-285750" defTabSz="914400">
              <a:buClr>
                <a:srgbClr val="FC4C02"/>
              </a:buClr>
              <a:buFont typeface="Arial" panose="020B0604020202020204" pitchFamily="34" charset="0"/>
              <a:buChar char="•"/>
            </a:pPr>
            <a:r>
              <a:rPr lang="en-GB" sz="1200" dirty="0" smtClean="0">
                <a:solidFill>
                  <a:srgbClr val="000000"/>
                </a:solidFill>
              </a:rPr>
              <a:t>Mature Process</a:t>
            </a:r>
          </a:p>
          <a:p>
            <a:pPr marL="285750" indent="-285750" defTabSz="914400">
              <a:buClr>
                <a:srgbClr val="FC4C02"/>
              </a:buClr>
              <a:buFont typeface="Arial" panose="020B0604020202020204" pitchFamily="34" charset="0"/>
              <a:buChar char="•"/>
            </a:pPr>
            <a:r>
              <a:rPr lang="en-GB" sz="1200" dirty="0" smtClean="0">
                <a:solidFill>
                  <a:srgbClr val="000000"/>
                </a:solidFill>
              </a:rPr>
              <a:t>Engineering approach established</a:t>
            </a:r>
          </a:p>
          <a:p>
            <a:pPr marL="285750" indent="-285750" defTabSz="914400">
              <a:buClr>
                <a:srgbClr val="FC4C02"/>
              </a:buClr>
              <a:buFont typeface="Arial" panose="020B0604020202020204" pitchFamily="34" charset="0"/>
              <a:buChar char="•"/>
            </a:pPr>
            <a:r>
              <a:rPr lang="en-GB" sz="1200" dirty="0" smtClean="0">
                <a:solidFill>
                  <a:srgbClr val="000000"/>
                </a:solidFill>
              </a:rPr>
              <a:t>Establish production facility</a:t>
            </a:r>
            <a:endParaRPr lang="en-GB" sz="1200" dirty="0">
              <a:solidFill>
                <a:srgbClr val="000000"/>
              </a:solidFill>
            </a:endParaRPr>
          </a:p>
          <a:p>
            <a:pPr defTabSz="914400">
              <a:buClr>
                <a:srgbClr val="FC4C02"/>
              </a:buClr>
            </a:pPr>
            <a:endParaRPr lang="en-GB" sz="1200" dirty="0" smtClean="0">
              <a:solidFill>
                <a:srgbClr val="000000"/>
              </a:solidFill>
            </a:endParaRPr>
          </a:p>
          <a:p>
            <a:pPr defTabSz="914400">
              <a:buClr>
                <a:srgbClr val="FC4C02"/>
              </a:buClr>
            </a:pPr>
            <a:endParaRPr lang="en-GB" sz="1200" dirty="0" smtClean="0">
              <a:solidFill>
                <a:srgbClr val="000000"/>
              </a:solidFill>
            </a:endParaRPr>
          </a:p>
          <a:p>
            <a:pPr defTabSz="914400">
              <a:buClr>
                <a:srgbClr val="FC4C02"/>
              </a:buClr>
            </a:pPr>
            <a:endParaRPr lang="en-GB" sz="1200" dirty="0">
              <a:solidFill>
                <a:srgbClr val="000000"/>
              </a:solidFill>
            </a:endParaRPr>
          </a:p>
          <a:p>
            <a:pPr defTabSz="914400">
              <a:buClr>
                <a:srgbClr val="FC4C02"/>
              </a:buClr>
            </a:pPr>
            <a:r>
              <a:rPr lang="en-GB" sz="1200" dirty="0" smtClean="0">
                <a:solidFill>
                  <a:srgbClr val="000000"/>
                </a:solidFill>
              </a:rPr>
              <a:t>FACTUM (High Speed Sintering)</a:t>
            </a:r>
          </a:p>
          <a:p>
            <a:pPr defTabSz="914400">
              <a:buClr>
                <a:srgbClr val="FC4C02"/>
              </a:buClr>
            </a:pPr>
            <a:endParaRPr lang="en-GB" sz="1200" dirty="0" smtClean="0">
              <a:solidFill>
                <a:srgbClr val="000000"/>
              </a:solidFill>
            </a:endParaRPr>
          </a:p>
          <a:p>
            <a:pPr marL="171450" indent="-171450" defTabSz="914400">
              <a:buClr>
                <a:srgbClr val="FC4C02"/>
              </a:buClr>
              <a:buFont typeface="Arial" panose="020B0604020202020204" pitchFamily="34" charset="0"/>
              <a:buChar char="•"/>
            </a:pPr>
            <a:r>
              <a:rPr lang="en-GB" sz="1200" dirty="0" smtClean="0">
                <a:solidFill>
                  <a:srgbClr val="000000"/>
                </a:solidFill>
              </a:rPr>
              <a:t>Develop Business Case recognising reduced processing times </a:t>
            </a:r>
          </a:p>
          <a:p>
            <a:pPr marL="171450" indent="-171450" defTabSz="914400">
              <a:buClr>
                <a:srgbClr val="FC4C02"/>
              </a:buClr>
              <a:buFont typeface="Arial" panose="020B0604020202020204" pitchFamily="34" charset="0"/>
              <a:buChar char="•"/>
            </a:pPr>
            <a:r>
              <a:rPr lang="en-GB" sz="1200" dirty="0" smtClean="0">
                <a:solidFill>
                  <a:srgbClr val="000000"/>
                </a:solidFill>
              </a:rPr>
              <a:t>High </a:t>
            </a:r>
            <a:r>
              <a:rPr lang="en-GB" sz="1200" dirty="0">
                <a:solidFill>
                  <a:srgbClr val="000000"/>
                </a:solidFill>
              </a:rPr>
              <a:t>performance </a:t>
            </a:r>
            <a:r>
              <a:rPr lang="en-GB" sz="1200" dirty="0" smtClean="0">
                <a:solidFill>
                  <a:srgbClr val="000000"/>
                </a:solidFill>
              </a:rPr>
              <a:t>&amp; </a:t>
            </a:r>
            <a:r>
              <a:rPr lang="en-GB" sz="1200" dirty="0" err="1" smtClean="0">
                <a:solidFill>
                  <a:srgbClr val="000000"/>
                </a:solidFill>
              </a:rPr>
              <a:t>nano</a:t>
            </a:r>
            <a:r>
              <a:rPr lang="en-GB" sz="1200" dirty="0" smtClean="0">
                <a:solidFill>
                  <a:srgbClr val="000000"/>
                </a:solidFill>
              </a:rPr>
              <a:t>-enabled </a:t>
            </a:r>
            <a:r>
              <a:rPr lang="en-GB" sz="1200" dirty="0">
                <a:solidFill>
                  <a:srgbClr val="000000"/>
                </a:solidFill>
              </a:rPr>
              <a:t>polymers</a:t>
            </a:r>
          </a:p>
          <a:p>
            <a:pPr marL="171450" indent="-171450" defTabSz="914400">
              <a:buClr>
                <a:srgbClr val="FC4C02"/>
              </a:buClr>
              <a:buFont typeface="Arial" panose="020B0604020202020204" pitchFamily="34" charset="0"/>
              <a:buChar char="•"/>
            </a:pPr>
            <a:r>
              <a:rPr lang="en-GB" sz="1200" dirty="0" smtClean="0">
                <a:solidFill>
                  <a:srgbClr val="000000"/>
                </a:solidFill>
              </a:rPr>
              <a:t>Multi-material polymers</a:t>
            </a:r>
          </a:p>
          <a:p>
            <a:pPr marL="171450" indent="-171450" defTabSz="914400">
              <a:buClr>
                <a:srgbClr val="FC4C02"/>
              </a:buClr>
              <a:buFont typeface="Arial" panose="020B0604020202020204" pitchFamily="34" charset="0"/>
              <a:buChar char="•"/>
            </a:pPr>
            <a:endParaRPr lang="en-GB" sz="1200" dirty="0" smtClean="0">
              <a:solidFill>
                <a:srgbClr val="000000"/>
              </a:solidFill>
            </a:endParaRPr>
          </a:p>
          <a:p>
            <a:pPr marL="285750" indent="-285750" defTabSz="914400">
              <a:buClr>
                <a:srgbClr val="FC4C02"/>
              </a:buClr>
              <a:buFont typeface="Arial" panose="020B0604020202020204" pitchFamily="34" charset="0"/>
              <a:buChar char="•"/>
            </a:pPr>
            <a:endParaRPr lang="en-GB" sz="1200" dirty="0">
              <a:solidFill>
                <a:srgbClr val="000000"/>
              </a:solidFill>
            </a:endParaRPr>
          </a:p>
          <a:p>
            <a:pPr defTabSz="914400">
              <a:buClr>
                <a:srgbClr val="FC4C02"/>
              </a:buClr>
            </a:pPr>
            <a:r>
              <a:rPr lang="en-GB" sz="1200" b="1" dirty="0" smtClean="0">
                <a:solidFill>
                  <a:srgbClr val="000000"/>
                </a:solidFill>
              </a:rPr>
              <a:t>TOPOLOGICAL OPTIMISATION</a:t>
            </a:r>
          </a:p>
          <a:p>
            <a:pPr defTabSz="914400">
              <a:buClr>
                <a:srgbClr val="FC4C02"/>
              </a:buClr>
            </a:pPr>
            <a:endParaRPr lang="en-GB" sz="1200" dirty="0" smtClean="0">
              <a:solidFill>
                <a:srgbClr val="000000"/>
              </a:solidFill>
            </a:endParaRPr>
          </a:p>
          <a:p>
            <a:pPr marL="171450" indent="-171450" defTabSz="914400">
              <a:buClr>
                <a:srgbClr val="FC4C02"/>
              </a:buClr>
              <a:buFont typeface="Arial" panose="020B0604020202020204" pitchFamily="34" charset="0"/>
              <a:buChar char="•"/>
            </a:pPr>
            <a:r>
              <a:rPr lang="en-GB" sz="1200" dirty="0" smtClean="0">
                <a:solidFill>
                  <a:srgbClr val="000000"/>
                </a:solidFill>
              </a:rPr>
              <a:t>Validate results through structural test </a:t>
            </a:r>
          </a:p>
          <a:p>
            <a:pPr marL="171450" indent="-171450" defTabSz="914400">
              <a:buClr>
                <a:srgbClr val="FC4C02"/>
              </a:buClr>
              <a:buFont typeface="Arial" panose="020B0604020202020204" pitchFamily="34" charset="0"/>
              <a:buChar char="•"/>
            </a:pPr>
            <a:r>
              <a:rPr lang="en-GB" sz="1200" dirty="0" smtClean="0">
                <a:solidFill>
                  <a:srgbClr val="000000"/>
                </a:solidFill>
              </a:rPr>
              <a:t>Mature Engineering toolset </a:t>
            </a:r>
          </a:p>
          <a:p>
            <a:pPr marL="171450" indent="-171450" defTabSz="914400">
              <a:buClr>
                <a:srgbClr val="FC4C02"/>
              </a:buClr>
              <a:buFont typeface="Arial" panose="020B0604020202020204" pitchFamily="34" charset="0"/>
              <a:buChar char="•"/>
            </a:pPr>
            <a:r>
              <a:rPr lang="en-GB" sz="1200" dirty="0" smtClean="0">
                <a:solidFill>
                  <a:srgbClr val="000000"/>
                </a:solidFill>
              </a:rPr>
              <a:t>Deployment planning</a:t>
            </a:r>
          </a:p>
          <a:p>
            <a:pPr defTabSz="914400">
              <a:buClr>
                <a:srgbClr val="FC4C02"/>
              </a:buClr>
            </a:pPr>
            <a:endParaRPr lang="en-GB" sz="1200" dirty="0">
              <a:solidFill>
                <a:srgbClr val="000000"/>
              </a:solidFill>
            </a:endParaRPr>
          </a:p>
          <a:p>
            <a:pPr defTabSz="914400">
              <a:buClr>
                <a:srgbClr val="FC4C02"/>
              </a:buClr>
            </a:pPr>
            <a:endParaRPr lang="en-GB" sz="1200" dirty="0" smtClean="0">
              <a:solidFill>
                <a:srgbClr val="000000"/>
              </a:solidFill>
            </a:endParaRPr>
          </a:p>
          <a:p>
            <a:pPr marL="285750" indent="-285750" defTabSz="914400">
              <a:buFont typeface="Arial" panose="020B0604020202020204" pitchFamily="34" charset="0"/>
              <a:buChar char="•"/>
            </a:pPr>
            <a:endParaRPr lang="en-GB" sz="1200" dirty="0">
              <a:solidFill>
                <a:srgbClr val="000000"/>
              </a:solidFill>
            </a:endParaRPr>
          </a:p>
        </p:txBody>
      </p:sp>
      <p:pic>
        <p:nvPicPr>
          <p:cNvPr id="16" name="Picture 5"/>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5753" y="4711751"/>
            <a:ext cx="1088232" cy="126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602371" y="4711751"/>
            <a:ext cx="1527944" cy="1265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598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12</a:t>
            </a:fld>
            <a:endParaRPr lang="en-AU" dirty="0"/>
          </a:p>
        </p:txBody>
      </p:sp>
      <p:sp>
        <p:nvSpPr>
          <p:cNvPr id="3" name="Title 2"/>
          <p:cNvSpPr>
            <a:spLocks noGrp="1"/>
          </p:cNvSpPr>
          <p:nvPr>
            <p:ph type="title"/>
          </p:nvPr>
        </p:nvSpPr>
        <p:spPr/>
        <p:txBody>
          <a:bodyPr/>
          <a:lstStyle/>
          <a:p>
            <a:r>
              <a:rPr lang="en-GB" dirty="0" smtClean="0"/>
              <a:t>Manufacturing Challenges</a:t>
            </a:r>
            <a:br>
              <a:rPr lang="en-GB" dirty="0" smtClean="0"/>
            </a:br>
            <a:r>
              <a:rPr lang="en-GB" b="1" dirty="0" smtClean="0">
                <a:solidFill>
                  <a:srgbClr val="FC4C02"/>
                </a:solidFill>
              </a:rPr>
              <a:t>Within Military Aircraft Sector</a:t>
            </a:r>
            <a:endParaRPr lang="en-GB" b="1" dirty="0">
              <a:solidFill>
                <a:srgbClr val="FC4C02"/>
              </a:solidFill>
            </a:endParaRPr>
          </a:p>
        </p:txBody>
      </p:sp>
      <p:pic>
        <p:nvPicPr>
          <p:cNvPr id="4" name="Picture 3"/>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860956" y="5034622"/>
            <a:ext cx="576000" cy="865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15681" y="1705223"/>
            <a:ext cx="1258680" cy="7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grayscl/>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142946" y="3180607"/>
            <a:ext cx="1071563"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oup 6"/>
          <p:cNvGrpSpPr/>
          <p:nvPr/>
        </p:nvGrpSpPr>
        <p:grpSpPr>
          <a:xfrm>
            <a:off x="1965148" y="1727789"/>
            <a:ext cx="1171879" cy="793111"/>
            <a:chOff x="3229873" y="-31185"/>
            <a:chExt cx="3446383" cy="1957732"/>
          </a:xfrm>
        </p:grpSpPr>
        <p:pic>
          <p:nvPicPr>
            <p:cNvPr id="8" name="Picture 2" descr="http://immortaltoday.com/wp-content/uploads/2014/01/Drone-survival-Guide-700x443.jpg">
              <a:hlinkClick r:id="rId7"/>
            </p:cNvPr>
            <p:cNvPicPr>
              <a:picLocks noChangeAspect="1" noChangeArrowheads="1"/>
            </p:cNvPicPr>
            <p:nvPr/>
          </p:nvPicPr>
          <p:blipFill rotWithShape="1">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5076055" y="1153576"/>
              <a:ext cx="1600201" cy="6432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mmortaltoday.com/wp-content/uploads/2014/01/Drone-survival-Guide-700x443.jpg">
              <a:hlinkClick r:id="rId7"/>
            </p:cNvPr>
            <p:cNvPicPr>
              <a:picLocks noChangeAspect="1" noChangeArrowheads="1"/>
            </p:cNvPicPr>
            <p:nvPr/>
          </p:nvPicPr>
          <p:blipFill rotWithShape="1">
            <a:blip r:embed="rId10" cstate="print">
              <a:duotone>
                <a:schemeClr val="accent3">
                  <a:shade val="45000"/>
                  <a:satMod val="135000"/>
                </a:schemeClr>
                <a:prstClr val="white"/>
              </a:duotone>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3229873" y="997907"/>
              <a:ext cx="1178350" cy="74426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mmortaltoday.com/wp-content/uploads/2014/01/Drone-survival-Guide-700x443.jpg">
              <a:hlinkClick r:id="rId7"/>
            </p:cNvPr>
            <p:cNvPicPr>
              <a:picLocks noChangeAspect="1" noChangeArrowheads="1"/>
            </p:cNvPicPr>
            <p:nvPr/>
          </p:nvPicPr>
          <p:blipFill rotWithShape="1">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5004048" y="-31185"/>
              <a:ext cx="1251860" cy="8107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mmortaltoday.com/wp-content/uploads/2014/01/Drone-survival-Guide-700x443.jpg">
              <a:hlinkClick r:id="rId7"/>
            </p:cNvPr>
            <p:cNvPicPr>
              <a:picLocks noChangeAspect="1" noChangeArrowheads="1"/>
            </p:cNvPicPr>
            <p:nvPr/>
          </p:nvPicPr>
          <p:blipFill rotWithShape="1">
            <a:blip r:embed="rId14" cstate="print">
              <a:duotone>
                <a:schemeClr val="accent3">
                  <a:shade val="45000"/>
                  <a:satMod val="135000"/>
                </a:schemeClr>
                <a:prstClr val="white"/>
              </a:duotone>
              <a:extLst>
                <a:ext uri="{BEBA8EAE-BF5A-486C-A8C5-ECC9F3942E4B}">
                  <a14:imgProps xmlns:a14="http://schemas.microsoft.com/office/drawing/2010/main">
                    <a14:imgLayer r:embed="rId15">
                      <a14:imgEffect>
                        <a14:backgroundRemoval t="5263" b="100000" l="0" r="98974"/>
                      </a14:imgEffect>
                    </a14:imgLayer>
                  </a14:imgProps>
                </a:ext>
                <a:ext uri="{28A0092B-C50C-407E-A947-70E740481C1C}">
                  <a14:useLocalDpi xmlns:a14="http://schemas.microsoft.com/office/drawing/2010/main" val="0"/>
                </a:ext>
              </a:extLst>
            </a:blip>
            <a:srcRect/>
            <a:stretch/>
          </p:blipFill>
          <p:spPr bwMode="auto">
            <a:xfrm>
              <a:off x="3723928" y="311102"/>
              <a:ext cx="2386568" cy="9769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mortaltoday.com/wp-content/uploads/2014/01/Drone-survival-Guide-700x443.jpg">
              <a:hlinkClick r:id="rId7"/>
            </p:cNvPr>
            <p:cNvPicPr>
              <a:picLocks noChangeAspect="1" noChangeArrowheads="1"/>
            </p:cNvPicPr>
            <p:nvPr/>
          </p:nvPicPr>
          <p:blipFill rotWithShape="1">
            <a:blip r:embed="rId16" cstate="print">
              <a:duotone>
                <a:schemeClr val="accent3">
                  <a:shade val="45000"/>
                  <a:satMod val="135000"/>
                </a:schemeClr>
                <a:prstClr val="white"/>
              </a:duotone>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a:off x="4202058" y="1038911"/>
              <a:ext cx="729258" cy="887636"/>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Rectangle 20"/>
          <p:cNvSpPr/>
          <p:nvPr/>
        </p:nvSpPr>
        <p:spPr>
          <a:xfrm>
            <a:off x="6273786" y="1632855"/>
            <a:ext cx="3852000" cy="93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p:cNvSpPr txBox="1"/>
          <p:nvPr/>
        </p:nvSpPr>
        <p:spPr>
          <a:xfrm>
            <a:off x="7900983" y="1816932"/>
            <a:ext cx="2119759" cy="584775"/>
          </a:xfrm>
          <a:prstGeom prst="rect">
            <a:avLst/>
          </a:prstGeom>
          <a:noFill/>
        </p:spPr>
        <p:txBody>
          <a:bodyPr wrap="square" rtlCol="0">
            <a:spAutoFit/>
          </a:bodyPr>
          <a:lstStyle/>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Smaller order / batch volumes</a:t>
            </a:r>
            <a:endParaRPr lang="en-GB"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3" name="Rectangle 22"/>
          <p:cNvSpPr/>
          <p:nvPr/>
        </p:nvSpPr>
        <p:spPr>
          <a:xfrm>
            <a:off x="1816238" y="1631613"/>
            <a:ext cx="3853217" cy="93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p:cNvSpPr txBox="1"/>
          <p:nvPr/>
        </p:nvSpPr>
        <p:spPr>
          <a:xfrm>
            <a:off x="3288862" y="1687747"/>
            <a:ext cx="2380593" cy="830997"/>
          </a:xfrm>
          <a:prstGeom prst="rect">
            <a:avLst/>
          </a:prstGeom>
          <a:noFill/>
        </p:spPr>
        <p:txBody>
          <a:bodyPr wrap="square" rtlCol="0">
            <a:spAutoFit/>
          </a:bodyPr>
          <a:lstStyle/>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Higher variety,</a:t>
            </a:r>
          </a:p>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bespoke spec requirements</a:t>
            </a:r>
          </a:p>
        </p:txBody>
      </p:sp>
      <p:cxnSp>
        <p:nvCxnSpPr>
          <p:cNvPr id="27" name="Straight Arrow Connector 26"/>
          <p:cNvCxnSpPr>
            <a:stCxn id="23" idx="3"/>
            <a:endCxn id="21" idx="1"/>
          </p:cNvCxnSpPr>
          <p:nvPr/>
        </p:nvCxnSpPr>
        <p:spPr>
          <a:xfrm>
            <a:off x="5669455" y="2099613"/>
            <a:ext cx="604331" cy="1242"/>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73786" y="3234240"/>
            <a:ext cx="3853217" cy="93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7911489" y="3293527"/>
            <a:ext cx="2241787" cy="830997"/>
          </a:xfrm>
          <a:prstGeom prst="rect">
            <a:avLst/>
          </a:prstGeom>
          <a:noFill/>
        </p:spPr>
        <p:txBody>
          <a:bodyPr wrap="square" rtlCol="0">
            <a:spAutoFit/>
          </a:bodyPr>
          <a:lstStyle/>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Reduced Supply Chain capability </a:t>
            </a:r>
          </a:p>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&amp; leverage</a:t>
            </a:r>
            <a:endParaRPr lang="en-GB"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30" name="Straight Arrow Connector 29"/>
          <p:cNvCxnSpPr>
            <a:stCxn id="21" idx="2"/>
            <a:endCxn id="28" idx="0"/>
          </p:cNvCxnSpPr>
          <p:nvPr/>
        </p:nvCxnSpPr>
        <p:spPr>
          <a:xfrm>
            <a:off x="8199786" y="2568855"/>
            <a:ext cx="609" cy="665385"/>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2" name="Picture 3"/>
          <p:cNvPicPr>
            <a:picLocks noChangeAspect="1" noChangeArrowheads="1"/>
          </p:cNvPicPr>
          <p:nvPr/>
        </p:nvPicPr>
        <p:blipFill>
          <a:blip r:embed="rId18">
            <a:grayscl/>
            <a:extLst>
              <a:ext uri="{28A0092B-C50C-407E-A947-70E740481C1C}">
                <a14:useLocalDpi xmlns:a14="http://schemas.microsoft.com/office/drawing/2010/main" val="0"/>
              </a:ext>
            </a:extLst>
          </a:blip>
          <a:srcRect/>
          <a:stretch>
            <a:fillRect/>
          </a:stretch>
        </p:blipFill>
        <p:spPr bwMode="auto">
          <a:xfrm>
            <a:off x="6391281" y="3272572"/>
            <a:ext cx="1196955" cy="834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Flowchart: Summing Junction 32"/>
          <p:cNvSpPr/>
          <p:nvPr/>
        </p:nvSpPr>
        <p:spPr>
          <a:xfrm>
            <a:off x="6646757" y="3308996"/>
            <a:ext cx="288000" cy="286603"/>
          </a:xfrm>
          <a:prstGeom prst="flowChartSummingJunction">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lowchart: Summing Junction 33"/>
          <p:cNvSpPr/>
          <p:nvPr/>
        </p:nvSpPr>
        <p:spPr>
          <a:xfrm>
            <a:off x="6325144" y="3378212"/>
            <a:ext cx="288000" cy="286603"/>
          </a:xfrm>
          <a:prstGeom prst="flowChartSummingJunction">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Flowchart: Summing Junction 34"/>
          <p:cNvSpPr/>
          <p:nvPr/>
        </p:nvSpPr>
        <p:spPr>
          <a:xfrm>
            <a:off x="7384824" y="3476427"/>
            <a:ext cx="288000" cy="286603"/>
          </a:xfrm>
          <a:prstGeom prst="flowChartSummingJunction">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p:cNvSpPr/>
          <p:nvPr/>
        </p:nvSpPr>
        <p:spPr>
          <a:xfrm>
            <a:off x="6273785" y="5007326"/>
            <a:ext cx="3852000" cy="93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p:cNvSpPr/>
          <p:nvPr/>
        </p:nvSpPr>
        <p:spPr>
          <a:xfrm>
            <a:off x="1867037" y="3235642"/>
            <a:ext cx="3853217" cy="93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TextBox 37"/>
          <p:cNvSpPr txBox="1"/>
          <p:nvPr/>
        </p:nvSpPr>
        <p:spPr>
          <a:xfrm>
            <a:off x="3478468" y="3285126"/>
            <a:ext cx="2241787" cy="830997"/>
          </a:xfrm>
          <a:prstGeom prst="rect">
            <a:avLst/>
          </a:prstGeom>
          <a:noFill/>
        </p:spPr>
        <p:txBody>
          <a:bodyPr wrap="square" rtlCol="0">
            <a:spAutoFit/>
          </a:bodyPr>
          <a:lstStyle/>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Increased specification &amp; customer needs</a:t>
            </a:r>
            <a:endParaRPr lang="en-GB"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41" name="TextBox 40"/>
          <p:cNvSpPr txBox="1"/>
          <p:nvPr/>
        </p:nvSpPr>
        <p:spPr>
          <a:xfrm>
            <a:off x="6340482" y="5145445"/>
            <a:ext cx="3734504" cy="646331"/>
          </a:xfrm>
          <a:prstGeom prst="rect">
            <a:avLst/>
          </a:prstGeom>
          <a:noFill/>
        </p:spPr>
        <p:txBody>
          <a:bodyPr wrap="square" rtlCol="0">
            <a:spAutoFit/>
          </a:bodyPr>
          <a:lstStyle/>
          <a:p>
            <a:pPr algn="ctr"/>
            <a:r>
              <a:rPr lang="en-GB"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NEED TO DEVELOP ADAPTIVE AND INNOVATIVE SOLUTIONS</a:t>
            </a:r>
            <a:endParaRPr lang="en-GB"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3" name="Picture 2" descr="http://immortaltoday.com/wp-content/uploads/2014/01/Drone-survival-Guide-700x443.jpg">
            <a:hlinkClick r:id="rId7"/>
          </p:cNvPr>
          <p:cNvPicPr>
            <a:picLocks noChangeAspect="1" noChangeArrowheads="1"/>
          </p:cNvPicPr>
          <p:nvPr/>
        </p:nvPicPr>
        <p:blipFill rotWithShape="1">
          <a:blip r:embed="rId8" cstate="print">
            <a:duotone>
              <a:schemeClr val="accent2">
                <a:shade val="45000"/>
                <a:satMod val="135000"/>
              </a:schemeClr>
              <a:prstClr val="white"/>
            </a:duotone>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p:blipFill>
        <p:spPr bwMode="auto">
          <a:xfrm rot="5400000">
            <a:off x="2057066" y="1590160"/>
            <a:ext cx="343861" cy="588264"/>
          </a:xfrm>
          <a:prstGeom prst="rect">
            <a:avLst/>
          </a:prstGeom>
          <a:noFill/>
          <a:extLst>
            <a:ext uri="{909E8E84-426E-40DD-AFC4-6F175D3DCCD1}">
              <a14:hiddenFill xmlns:a14="http://schemas.microsoft.com/office/drawing/2010/main">
                <a:solidFill>
                  <a:srgbClr val="FFFFFF"/>
                </a:solidFill>
              </a14:hiddenFill>
            </a:ext>
          </a:extLst>
        </p:spPr>
      </p:pic>
      <p:cxnSp>
        <p:nvCxnSpPr>
          <p:cNvPr id="44" name="Straight Arrow Connector 43"/>
          <p:cNvCxnSpPr/>
          <p:nvPr/>
        </p:nvCxnSpPr>
        <p:spPr>
          <a:xfrm flipV="1">
            <a:off x="2128366" y="3285125"/>
            <a:ext cx="42969" cy="640577"/>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1816236" y="5007326"/>
            <a:ext cx="3853217" cy="9360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7" name="Straight Arrow Connector 46"/>
          <p:cNvCxnSpPr/>
          <p:nvPr/>
        </p:nvCxnSpPr>
        <p:spPr>
          <a:xfrm>
            <a:off x="5694853" y="5449926"/>
            <a:ext cx="604332" cy="0"/>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3793645" y="4226770"/>
            <a:ext cx="0" cy="746679"/>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52" name="Picture 2"/>
          <p:cNvPicPr>
            <a:picLocks noChangeAspect="1" noChangeArrowheads="1"/>
          </p:cNvPicPr>
          <p:nvPr/>
        </p:nvPicPr>
        <p:blipFill>
          <a:blip r:embed="rId19"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23103" y="5169931"/>
            <a:ext cx="612000" cy="61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3" name="Straight Arrow Connector 52"/>
          <p:cNvCxnSpPr/>
          <p:nvPr/>
        </p:nvCxnSpPr>
        <p:spPr>
          <a:xfrm>
            <a:off x="2521631" y="5208886"/>
            <a:ext cx="42969" cy="640577"/>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419210" y="5069244"/>
            <a:ext cx="2241787" cy="830997"/>
          </a:xfrm>
          <a:prstGeom prst="rect">
            <a:avLst/>
          </a:prstGeom>
          <a:noFill/>
        </p:spPr>
        <p:txBody>
          <a:bodyPr wrap="square" rtlCol="0">
            <a:spAutoFit/>
          </a:bodyPr>
          <a:lstStyle/>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Customer demands reduced cost</a:t>
            </a:r>
          </a:p>
          <a:p>
            <a:pPr algn="ctr"/>
            <a:r>
              <a:rPr lang="en-GB" sz="1600" b="1" dirty="0" smtClean="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&amp; lead-times</a:t>
            </a:r>
            <a:endParaRPr lang="en-GB" sz="16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cxnSp>
        <p:nvCxnSpPr>
          <p:cNvPr id="56" name="Straight Arrow Connector 55"/>
          <p:cNvCxnSpPr/>
          <p:nvPr/>
        </p:nvCxnSpPr>
        <p:spPr>
          <a:xfrm flipH="1">
            <a:off x="5686397" y="3683000"/>
            <a:ext cx="612789" cy="1"/>
          </a:xfrm>
          <a:prstGeom prst="straightConnector1">
            <a:avLst/>
          </a:prstGeom>
          <a:ln w="5715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963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13</a:t>
            </a:fld>
            <a:endParaRPr lang="en-AU" dirty="0"/>
          </a:p>
        </p:txBody>
      </p:sp>
      <p:sp>
        <p:nvSpPr>
          <p:cNvPr id="3" name="Title 2"/>
          <p:cNvSpPr>
            <a:spLocks noGrp="1"/>
          </p:cNvSpPr>
          <p:nvPr>
            <p:ph type="title"/>
          </p:nvPr>
        </p:nvSpPr>
        <p:spPr/>
        <p:txBody>
          <a:bodyPr/>
          <a:lstStyle/>
          <a:p>
            <a:r>
              <a:rPr lang="en-GB" dirty="0" smtClean="0"/>
              <a:t>NDT Challenges from AM Builds</a:t>
            </a:r>
            <a:br>
              <a:rPr lang="en-GB" dirty="0" smtClean="0"/>
            </a:br>
            <a:r>
              <a:rPr lang="en-GB" b="1" dirty="0" smtClean="0">
                <a:solidFill>
                  <a:srgbClr val="FC4C02"/>
                </a:solidFill>
              </a:rPr>
              <a:t>MATERIAL QUALIFICATION</a:t>
            </a:r>
            <a:endParaRPr lang="en-GB" dirty="0"/>
          </a:p>
        </p:txBody>
      </p:sp>
      <p:sp>
        <p:nvSpPr>
          <p:cNvPr id="4" name="TextBox 3"/>
          <p:cNvSpPr txBox="1"/>
          <p:nvPr/>
        </p:nvSpPr>
        <p:spPr>
          <a:xfrm>
            <a:off x="1257300" y="1701800"/>
            <a:ext cx="9144000" cy="2862322"/>
          </a:xfrm>
          <a:prstGeom prst="rect">
            <a:avLst/>
          </a:prstGeom>
          <a:noFill/>
        </p:spPr>
        <p:txBody>
          <a:bodyPr wrap="square" rtlCol="0">
            <a:spAutoFit/>
          </a:bodyPr>
          <a:lstStyle/>
          <a:p>
            <a:r>
              <a:rPr lang="en-GB" b="1" dirty="0" smtClean="0"/>
              <a:t>MATERIAL QUALIFICATION</a:t>
            </a:r>
          </a:p>
          <a:p>
            <a:pPr marL="742950" lvl="1" indent="-285750">
              <a:buFont typeface="Arial" panose="020B0604020202020204" pitchFamily="34" charset="0"/>
              <a:buChar char="•"/>
            </a:pPr>
            <a:r>
              <a:rPr lang="en-GB" dirty="0" smtClean="0"/>
              <a:t>For materials that do not require NDT as a finished item (SLS), but require NDT as part of the material and part qualification process</a:t>
            </a:r>
          </a:p>
          <a:p>
            <a:pPr marL="1200150" lvl="2" indent="-285750">
              <a:buFont typeface="Arial" panose="020B0604020202020204" pitchFamily="34" charset="0"/>
              <a:buChar char="•"/>
            </a:pPr>
            <a:r>
              <a:rPr lang="en-GB" dirty="0" smtClean="0"/>
              <a:t>For machined coupons, regular methods can be used</a:t>
            </a:r>
          </a:p>
          <a:p>
            <a:pPr marL="1200150" lvl="2" indent="-285750">
              <a:buFont typeface="Arial" panose="020B0604020202020204" pitchFamily="34" charset="0"/>
              <a:buChar char="•"/>
            </a:pPr>
            <a:r>
              <a:rPr lang="en-GB" dirty="0" smtClean="0"/>
              <a:t>Prototype or </a:t>
            </a:r>
            <a:r>
              <a:rPr lang="en-GB" dirty="0" err="1" smtClean="0"/>
              <a:t>FAVe</a:t>
            </a:r>
            <a:r>
              <a:rPr lang="en-GB" dirty="0" smtClean="0"/>
              <a:t> – </a:t>
            </a:r>
          </a:p>
          <a:p>
            <a:pPr marL="1200150" lvl="2" indent="-285750">
              <a:buFont typeface="Arial" panose="020B0604020202020204" pitchFamily="34" charset="0"/>
              <a:buChar char="•"/>
            </a:pPr>
            <a:r>
              <a:rPr lang="en-GB" dirty="0" smtClean="0"/>
              <a:t>CT a possible option</a:t>
            </a:r>
          </a:p>
          <a:p>
            <a:pPr marL="1200150" lvl="2" indent="-285750">
              <a:buFont typeface="Arial" panose="020B0604020202020204" pitchFamily="34" charset="0"/>
              <a:buChar char="•"/>
            </a:pPr>
            <a:r>
              <a:rPr lang="en-GB" dirty="0" smtClean="0"/>
              <a:t>Surface finish is a big issue</a:t>
            </a:r>
          </a:p>
          <a:p>
            <a:pPr marL="1200150" lvl="2" indent="-285750">
              <a:buFont typeface="Arial" panose="020B0604020202020204" pitchFamily="34" charset="0"/>
              <a:buChar char="•"/>
            </a:pPr>
            <a:endParaRPr lang="en-GB" dirty="0" smtClean="0"/>
          </a:p>
          <a:p>
            <a:pPr lvl="1"/>
            <a:endParaRPr lang="en-GB" dirty="0" smtClean="0"/>
          </a:p>
          <a:p>
            <a:pPr lvl="1"/>
            <a:endParaRPr lang="en-GB" dirty="0"/>
          </a:p>
        </p:txBody>
      </p:sp>
    </p:spTree>
    <p:extLst>
      <p:ext uri="{BB962C8B-B14F-4D97-AF65-F5344CB8AC3E}">
        <p14:creationId xmlns:p14="http://schemas.microsoft.com/office/powerpoint/2010/main" val="589657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14</a:t>
            </a:fld>
            <a:endParaRPr lang="en-AU" dirty="0"/>
          </a:p>
        </p:txBody>
      </p:sp>
      <p:sp>
        <p:nvSpPr>
          <p:cNvPr id="3" name="Title 2"/>
          <p:cNvSpPr>
            <a:spLocks noGrp="1"/>
          </p:cNvSpPr>
          <p:nvPr>
            <p:ph type="title"/>
          </p:nvPr>
        </p:nvSpPr>
        <p:spPr/>
        <p:txBody>
          <a:bodyPr/>
          <a:lstStyle/>
          <a:p>
            <a:r>
              <a:rPr lang="en-GB" dirty="0" smtClean="0"/>
              <a:t>NDT Challenges from AM Builds</a:t>
            </a:r>
            <a:br>
              <a:rPr lang="en-GB" dirty="0" smtClean="0"/>
            </a:br>
            <a:r>
              <a:rPr lang="en-GB" b="1" dirty="0" smtClean="0">
                <a:solidFill>
                  <a:srgbClr val="FC4C02"/>
                </a:solidFill>
              </a:rPr>
              <a:t>POST BUILD NDT</a:t>
            </a:r>
            <a:endParaRPr lang="en-GB" dirty="0"/>
          </a:p>
        </p:txBody>
      </p:sp>
      <p:sp>
        <p:nvSpPr>
          <p:cNvPr id="4" name="TextBox 3"/>
          <p:cNvSpPr txBox="1"/>
          <p:nvPr/>
        </p:nvSpPr>
        <p:spPr>
          <a:xfrm>
            <a:off x="1257300" y="1701800"/>
            <a:ext cx="9144000" cy="3970318"/>
          </a:xfrm>
          <a:prstGeom prst="rect">
            <a:avLst/>
          </a:prstGeom>
          <a:noFill/>
        </p:spPr>
        <p:txBody>
          <a:bodyPr wrap="square" rtlCol="0">
            <a:spAutoFit/>
          </a:bodyPr>
          <a:lstStyle/>
          <a:p>
            <a:r>
              <a:rPr lang="en-GB" dirty="0" smtClean="0"/>
              <a:t>POST BUILD NDT</a:t>
            </a:r>
          </a:p>
          <a:p>
            <a:pPr marL="742950" lvl="1" indent="-285750">
              <a:buFont typeface="Arial" panose="020B0604020202020204" pitchFamily="34" charset="0"/>
              <a:buChar char="•"/>
            </a:pPr>
            <a:r>
              <a:rPr lang="en-GB" dirty="0" smtClean="0"/>
              <a:t>Material Classification – what is it?</a:t>
            </a:r>
          </a:p>
          <a:p>
            <a:pPr marL="1200150" lvl="2" indent="-285750">
              <a:buFont typeface="Arial" panose="020B0604020202020204" pitchFamily="34" charset="0"/>
              <a:buChar char="•"/>
            </a:pPr>
            <a:r>
              <a:rPr lang="en-GB" dirty="0" smtClean="0"/>
              <a:t>Billet</a:t>
            </a:r>
          </a:p>
          <a:p>
            <a:pPr marL="1200150" lvl="2" indent="-285750">
              <a:buFont typeface="Arial" panose="020B0604020202020204" pitchFamily="34" charset="0"/>
              <a:buChar char="•"/>
            </a:pPr>
            <a:r>
              <a:rPr lang="en-GB" dirty="0" smtClean="0"/>
              <a:t>Casting</a:t>
            </a:r>
          </a:p>
          <a:p>
            <a:pPr marL="1200150" lvl="2" indent="-285750">
              <a:buFont typeface="Arial" panose="020B0604020202020204" pitchFamily="34" charset="0"/>
              <a:buChar char="•"/>
            </a:pPr>
            <a:r>
              <a:rPr lang="en-GB" dirty="0" smtClean="0"/>
              <a:t>Weld</a:t>
            </a:r>
          </a:p>
          <a:p>
            <a:pPr marL="742950" lvl="1" indent="-285750">
              <a:buFont typeface="Arial" panose="020B0604020202020204" pitchFamily="34" charset="0"/>
              <a:buChar char="•"/>
            </a:pPr>
            <a:r>
              <a:rPr lang="en-GB" dirty="0" smtClean="0"/>
              <a:t>Inspection of parts with ROUGH surfaces (minimum added value before NDT)</a:t>
            </a:r>
          </a:p>
          <a:p>
            <a:pPr marL="1200150" lvl="2" indent="-285750">
              <a:buFont typeface="Arial" panose="020B0604020202020204" pitchFamily="34" charset="0"/>
              <a:buChar char="•"/>
            </a:pPr>
            <a:r>
              <a:rPr lang="en-GB" dirty="0" smtClean="0"/>
              <a:t>Penetrant inspection compromised</a:t>
            </a:r>
          </a:p>
          <a:p>
            <a:pPr marL="1200150" lvl="2" indent="-285750">
              <a:buFont typeface="Arial" panose="020B0604020202020204" pitchFamily="34" charset="0"/>
              <a:buChar char="•"/>
            </a:pPr>
            <a:r>
              <a:rPr lang="en-GB" dirty="0" smtClean="0"/>
              <a:t>Ultrasonic</a:t>
            </a:r>
          </a:p>
          <a:p>
            <a:pPr marL="742950" lvl="1" indent="-285750">
              <a:buFont typeface="Arial" panose="020B0604020202020204" pitchFamily="34" charset="0"/>
              <a:buChar char="•"/>
            </a:pPr>
            <a:r>
              <a:rPr lang="en-GB" dirty="0" smtClean="0"/>
              <a:t>Inspection of Complex &amp; Challenging Geometry/topologically optimised shapes</a:t>
            </a:r>
          </a:p>
          <a:p>
            <a:pPr marL="1200150" lvl="2" indent="-285750">
              <a:buFont typeface="Arial" panose="020B0604020202020204" pitchFamily="34" charset="0"/>
              <a:buChar char="•"/>
            </a:pPr>
            <a:r>
              <a:rPr lang="en-GB" dirty="0" smtClean="0"/>
              <a:t>Can you see the ROI?</a:t>
            </a:r>
          </a:p>
          <a:p>
            <a:pPr marL="1200150" lvl="2" indent="-285750">
              <a:buFont typeface="Arial" panose="020B0604020202020204" pitchFamily="34" charset="0"/>
              <a:buChar char="•"/>
            </a:pPr>
            <a:r>
              <a:rPr lang="en-GB" dirty="0" smtClean="0"/>
              <a:t>Is there sufficient contact surface for inspection</a:t>
            </a:r>
          </a:p>
          <a:p>
            <a:pPr marL="1200150" lvl="2" indent="-285750">
              <a:buFont typeface="Arial" panose="020B0604020202020204" pitchFamily="34" charset="0"/>
              <a:buChar char="•"/>
            </a:pPr>
            <a:r>
              <a:rPr lang="en-GB" dirty="0" smtClean="0"/>
              <a:t>Thinner structures as optimised shape reduces mass</a:t>
            </a:r>
          </a:p>
          <a:p>
            <a:pPr marL="742950" lvl="1" indent="-285750">
              <a:buFont typeface="Arial" panose="020B0604020202020204" pitchFamily="34" charset="0"/>
              <a:buChar char="•"/>
            </a:pPr>
            <a:r>
              <a:rPr lang="en-GB" dirty="0" smtClean="0"/>
              <a:t>Near Net Shape Products</a:t>
            </a:r>
          </a:p>
          <a:p>
            <a:pPr marL="1200150" lvl="2" indent="-285750">
              <a:buFont typeface="Arial" panose="020B0604020202020204" pitchFamily="34" charset="0"/>
              <a:buChar char="•"/>
            </a:pPr>
            <a:r>
              <a:rPr lang="en-GB" dirty="0" smtClean="0"/>
              <a:t>No longer sufficient sacrificial material to allow for dead zones</a:t>
            </a:r>
            <a:endParaRPr lang="en-GB" dirty="0"/>
          </a:p>
        </p:txBody>
      </p:sp>
      <p:pic>
        <p:nvPicPr>
          <p:cNvPr id="5" name="Picture 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0753" y="3721151"/>
            <a:ext cx="1088232" cy="12658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946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15</a:t>
            </a:fld>
            <a:endParaRPr lang="en-AU" dirty="0"/>
          </a:p>
        </p:txBody>
      </p:sp>
      <p:sp>
        <p:nvSpPr>
          <p:cNvPr id="3" name="Title 2"/>
          <p:cNvSpPr>
            <a:spLocks noGrp="1"/>
          </p:cNvSpPr>
          <p:nvPr>
            <p:ph type="title"/>
          </p:nvPr>
        </p:nvSpPr>
        <p:spPr/>
        <p:txBody>
          <a:bodyPr/>
          <a:lstStyle/>
          <a:p>
            <a:r>
              <a:rPr lang="en-GB" dirty="0" smtClean="0"/>
              <a:t>PFD Inspection of SLM AM Part</a:t>
            </a:r>
            <a:br>
              <a:rPr lang="en-GB" dirty="0" smtClean="0"/>
            </a:b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4402" y="1196975"/>
            <a:ext cx="6364297" cy="4238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8394700" y="1892300"/>
            <a:ext cx="3327400" cy="1200329"/>
          </a:xfrm>
          <a:prstGeom prst="rect">
            <a:avLst/>
          </a:prstGeom>
          <a:noFill/>
        </p:spPr>
        <p:txBody>
          <a:bodyPr wrap="square" rtlCol="0">
            <a:spAutoFit/>
          </a:bodyPr>
          <a:lstStyle/>
          <a:p>
            <a:r>
              <a:rPr lang="en-GB" dirty="0" smtClean="0"/>
              <a:t>Type 1, Level 2, form a.</a:t>
            </a:r>
          </a:p>
          <a:p>
            <a:endParaRPr lang="en-GB" dirty="0"/>
          </a:p>
          <a:p>
            <a:endParaRPr lang="en-GB" dirty="0" smtClean="0"/>
          </a:p>
          <a:p>
            <a:r>
              <a:rPr lang="en-GB" dirty="0" smtClean="0"/>
              <a:t>Is this acceptable background?</a:t>
            </a:r>
            <a:endParaRPr lang="en-GB" dirty="0"/>
          </a:p>
        </p:txBody>
      </p:sp>
      <p:sp>
        <p:nvSpPr>
          <p:cNvPr id="6" name="TextBox 5"/>
          <p:cNvSpPr txBox="1"/>
          <p:nvPr/>
        </p:nvSpPr>
        <p:spPr>
          <a:xfrm>
            <a:off x="1384300" y="5600700"/>
            <a:ext cx="9004300" cy="369332"/>
          </a:xfrm>
          <a:prstGeom prst="rect">
            <a:avLst/>
          </a:prstGeom>
          <a:noFill/>
        </p:spPr>
        <p:txBody>
          <a:bodyPr wrap="square" rtlCol="0">
            <a:spAutoFit/>
          </a:bodyPr>
          <a:lstStyle/>
          <a:p>
            <a:r>
              <a:rPr lang="en-GB" dirty="0"/>
              <a:t>Surface </a:t>
            </a:r>
            <a:r>
              <a:rPr lang="en-GB" dirty="0" smtClean="0"/>
              <a:t>finish </a:t>
            </a:r>
            <a:r>
              <a:rPr lang="en-GB" dirty="0"/>
              <a:t>enhancement is required for both Material Performance and NDT</a:t>
            </a:r>
          </a:p>
        </p:txBody>
      </p:sp>
    </p:spTree>
    <p:extLst>
      <p:ext uri="{BB962C8B-B14F-4D97-AF65-F5344CB8AC3E}">
        <p14:creationId xmlns:p14="http://schemas.microsoft.com/office/powerpoint/2010/main" val="3755850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16</a:t>
            </a:fld>
            <a:endParaRPr lang="en-AU" dirty="0"/>
          </a:p>
        </p:txBody>
      </p:sp>
      <p:sp>
        <p:nvSpPr>
          <p:cNvPr id="3" name="Title 2"/>
          <p:cNvSpPr>
            <a:spLocks noGrp="1"/>
          </p:cNvSpPr>
          <p:nvPr>
            <p:ph type="title"/>
          </p:nvPr>
        </p:nvSpPr>
        <p:spPr/>
        <p:txBody>
          <a:bodyPr/>
          <a:lstStyle/>
          <a:p>
            <a:r>
              <a:rPr lang="en-GB" dirty="0" smtClean="0"/>
              <a:t>TYPICAL WAM PART TO REPLACE TRADITIONAL FORGING </a:t>
            </a:r>
            <a:endParaRPr lang="en-GB" dirty="0"/>
          </a:p>
        </p:txBody>
      </p:sp>
      <p:pic>
        <p:nvPicPr>
          <p:cNvPr id="2050" name="Picture 2" descr="D:\UKNANDTB\Additive-Manufacturing-WAAM-3D-Prtint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567942"/>
            <a:ext cx="6496050" cy="461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929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17</a:t>
            </a:fld>
            <a:endParaRPr lang="en-AU" dirty="0"/>
          </a:p>
        </p:txBody>
      </p:sp>
      <p:sp>
        <p:nvSpPr>
          <p:cNvPr id="3" name="Title 2"/>
          <p:cNvSpPr>
            <a:spLocks noGrp="1"/>
          </p:cNvSpPr>
          <p:nvPr>
            <p:ph type="title"/>
          </p:nvPr>
        </p:nvSpPr>
        <p:spPr/>
        <p:txBody>
          <a:bodyPr/>
          <a:lstStyle/>
          <a:p>
            <a:r>
              <a:rPr lang="en-GB" dirty="0" smtClean="0"/>
              <a:t>LARGE WAM PART (Curtesy of Cranfield University) </a:t>
            </a:r>
            <a:endParaRPr lang="en-GB" dirty="0"/>
          </a:p>
        </p:txBody>
      </p:sp>
      <p:pic>
        <p:nvPicPr>
          <p:cNvPr id="1026" name="Picture 2" descr="D:\UKNANDTB\Largest WAAM.jpg"/>
          <p:cNvPicPr>
            <a:picLocks noChangeAspect="1" noChangeArrowheads="1"/>
          </p:cNvPicPr>
          <p:nvPr/>
        </p:nvPicPr>
        <p:blipFill rotWithShape="1">
          <a:blip r:embed="rId2">
            <a:extLst>
              <a:ext uri="{28A0092B-C50C-407E-A947-70E740481C1C}">
                <a14:useLocalDpi xmlns:a14="http://schemas.microsoft.com/office/drawing/2010/main" val="0"/>
              </a:ext>
            </a:extLst>
          </a:blip>
          <a:srcRect t="24002" b="15194"/>
          <a:stretch/>
        </p:blipFill>
        <p:spPr bwMode="auto">
          <a:xfrm>
            <a:off x="739388" y="1714500"/>
            <a:ext cx="10838465" cy="3163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txBox="1">
            <a:spLocks/>
          </p:cNvSpPr>
          <p:nvPr/>
        </p:nvSpPr>
        <p:spPr>
          <a:xfrm>
            <a:off x="601400" y="5360400"/>
            <a:ext cx="11397600" cy="570500"/>
          </a:xfrm>
          <a:prstGeom prst="rect">
            <a:avLst/>
          </a:prstGeom>
        </p:spPr>
        <p:txBody>
          <a:bodyPr lIns="0" tIns="0" rIns="0" bIns="0" anchor="t" anchorCtr="0">
            <a:noAutofit/>
          </a:bodyPr>
          <a:lstStyle>
            <a:lvl1pPr algn="l" defTabSz="1073084" rtl="0" eaLnBrk="1" latinLnBrk="0" hangingPunct="1">
              <a:lnSpc>
                <a:spcPct val="90000"/>
              </a:lnSpc>
              <a:spcBef>
                <a:spcPct val="0"/>
              </a:spcBef>
              <a:buNone/>
              <a:defRPr sz="2400" kern="1200" baseline="0">
                <a:solidFill>
                  <a:schemeClr val="tx2"/>
                </a:solidFill>
                <a:latin typeface="+mj-lt"/>
                <a:ea typeface="+mj-ea"/>
                <a:cs typeface="+mj-cs"/>
              </a:defRPr>
            </a:lvl1pPr>
          </a:lstStyle>
          <a:p>
            <a:pPr algn="r"/>
            <a:r>
              <a:rPr lang="en-GB" dirty="0" smtClean="0"/>
              <a:t>It is already conceived of printing an entire airframe</a:t>
            </a:r>
            <a:endParaRPr lang="en-GB" dirty="0"/>
          </a:p>
        </p:txBody>
      </p:sp>
    </p:spTree>
    <p:extLst>
      <p:ext uri="{BB962C8B-B14F-4D97-AF65-F5344CB8AC3E}">
        <p14:creationId xmlns:p14="http://schemas.microsoft.com/office/powerpoint/2010/main" val="149461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18</a:t>
            </a:fld>
            <a:endParaRPr lang="en-AU" dirty="0"/>
          </a:p>
        </p:txBody>
      </p:sp>
      <p:sp>
        <p:nvSpPr>
          <p:cNvPr id="3" name="Title 2"/>
          <p:cNvSpPr>
            <a:spLocks noGrp="1"/>
          </p:cNvSpPr>
          <p:nvPr>
            <p:ph type="title"/>
          </p:nvPr>
        </p:nvSpPr>
        <p:spPr/>
        <p:txBody>
          <a:bodyPr/>
          <a:lstStyle/>
          <a:p>
            <a:r>
              <a:rPr lang="en-GB" dirty="0" smtClean="0"/>
              <a:t>TOPOLOGICALLY OPTIMISED PARTS</a:t>
            </a:r>
            <a:endParaRPr lang="en-GB" dirty="0"/>
          </a:p>
        </p:txBody>
      </p:sp>
      <p:pic>
        <p:nvPicPr>
          <p:cNvPr id="1026" name="Picture 2" descr="D:\BINDT\Tornado optimised part.jpg"/>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r="50000"/>
          <a:stretch/>
        </p:blipFill>
        <p:spPr bwMode="auto">
          <a:xfrm>
            <a:off x="1708150" y="2205651"/>
            <a:ext cx="3867150" cy="25781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008"/>
          <p:cNvPicPr>
            <a:picLocks noChangeAspect="1" noChangeArrowheads="1"/>
          </p:cNvPicPr>
          <p:nvPr/>
        </p:nvPicPr>
        <p:blipFill rotWithShape="1">
          <a:blip r:embed="rId3">
            <a:extLst>
              <a:ext uri="{28A0092B-C50C-407E-A947-70E740481C1C}">
                <a14:useLocalDpi xmlns:a14="http://schemas.microsoft.com/office/drawing/2010/main" val="0"/>
              </a:ext>
            </a:extLst>
          </a:blip>
          <a:srcRect l="57662" t="58766" r="4351" b="2018"/>
          <a:stretch/>
        </p:blipFill>
        <p:spPr bwMode="auto">
          <a:xfrm>
            <a:off x="6019800" y="1884001"/>
            <a:ext cx="5562601" cy="37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174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19</a:t>
            </a:fld>
            <a:endParaRPr lang="en-AU" dirty="0"/>
          </a:p>
        </p:txBody>
      </p:sp>
      <p:sp>
        <p:nvSpPr>
          <p:cNvPr id="3" name="Title 2"/>
          <p:cNvSpPr>
            <a:spLocks noGrp="1"/>
          </p:cNvSpPr>
          <p:nvPr>
            <p:ph type="title"/>
          </p:nvPr>
        </p:nvSpPr>
        <p:spPr/>
        <p:txBody>
          <a:bodyPr/>
          <a:lstStyle/>
          <a:p>
            <a:r>
              <a:rPr lang="en-GB" dirty="0" smtClean="0"/>
              <a:t>NDT Challenges from AM Builds</a:t>
            </a:r>
            <a:br>
              <a:rPr lang="en-GB" dirty="0" smtClean="0"/>
            </a:br>
            <a:r>
              <a:rPr lang="en-GB" b="1" dirty="0" smtClean="0">
                <a:solidFill>
                  <a:srgbClr val="FC4C02"/>
                </a:solidFill>
              </a:rPr>
              <a:t>IN BUILD NDT</a:t>
            </a:r>
            <a:endParaRPr lang="en-GB" dirty="0"/>
          </a:p>
        </p:txBody>
      </p:sp>
      <p:sp>
        <p:nvSpPr>
          <p:cNvPr id="4" name="TextBox 3"/>
          <p:cNvSpPr txBox="1"/>
          <p:nvPr/>
        </p:nvSpPr>
        <p:spPr>
          <a:xfrm>
            <a:off x="1257300" y="1701800"/>
            <a:ext cx="9144000" cy="3139321"/>
          </a:xfrm>
          <a:prstGeom prst="rect">
            <a:avLst/>
          </a:prstGeom>
          <a:noFill/>
        </p:spPr>
        <p:txBody>
          <a:bodyPr wrap="square" rtlCol="0">
            <a:spAutoFit/>
          </a:bodyPr>
          <a:lstStyle/>
          <a:p>
            <a:r>
              <a:rPr lang="en-GB" dirty="0" smtClean="0"/>
              <a:t>Can we remove the need for POST BUILD by embracing IN BUILD NDT?</a:t>
            </a:r>
          </a:p>
          <a:p>
            <a:endParaRPr lang="en-GB" dirty="0"/>
          </a:p>
          <a:p>
            <a:r>
              <a:rPr lang="en-GB" dirty="0" smtClean="0"/>
              <a:t>	SRAS</a:t>
            </a:r>
          </a:p>
          <a:p>
            <a:endParaRPr lang="en-GB" dirty="0"/>
          </a:p>
          <a:p>
            <a:r>
              <a:rPr lang="en-GB" dirty="0" smtClean="0"/>
              <a:t>		TRANSIENT ET</a:t>
            </a:r>
          </a:p>
          <a:p>
            <a:endParaRPr lang="en-GB" dirty="0"/>
          </a:p>
          <a:p>
            <a:r>
              <a:rPr lang="en-GB" dirty="0" smtClean="0"/>
              <a:t>				LUT</a:t>
            </a:r>
          </a:p>
          <a:p>
            <a:endParaRPr lang="en-GB" dirty="0"/>
          </a:p>
          <a:p>
            <a:r>
              <a:rPr lang="en-GB" dirty="0" smtClean="0"/>
              <a:t>					OPTICAL/Visual/IR</a:t>
            </a:r>
          </a:p>
          <a:p>
            <a:endParaRPr lang="en-GB" dirty="0"/>
          </a:p>
          <a:p>
            <a:r>
              <a:rPr lang="en-GB" dirty="0" smtClean="0"/>
              <a:t>						??????????</a:t>
            </a:r>
            <a:endParaRPr lang="en-GB" dirty="0"/>
          </a:p>
        </p:txBody>
      </p:sp>
    </p:spTree>
    <p:extLst>
      <p:ext uri="{BB962C8B-B14F-4D97-AF65-F5344CB8AC3E}">
        <p14:creationId xmlns:p14="http://schemas.microsoft.com/office/powerpoint/2010/main" val="185774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solidFill>
                  <a:srgbClr val="404146"/>
                </a:solidFill>
              </a:rPr>
              <a:pPr/>
              <a:t>2</a:t>
            </a:fld>
            <a:endParaRPr lang="en-AU" dirty="0">
              <a:solidFill>
                <a:srgbClr val="404146"/>
              </a:solidFill>
            </a:endParaRPr>
          </a:p>
        </p:txBody>
      </p:sp>
      <p:sp>
        <p:nvSpPr>
          <p:cNvPr id="4" name="Title 3"/>
          <p:cNvSpPr>
            <a:spLocks noGrp="1"/>
          </p:cNvSpPr>
          <p:nvPr>
            <p:ph type="title"/>
          </p:nvPr>
        </p:nvSpPr>
        <p:spPr/>
        <p:txBody>
          <a:bodyPr/>
          <a:lstStyle/>
          <a:p>
            <a:r>
              <a:rPr lang="en-GB" dirty="0" smtClean="0"/>
              <a:t>BAE SYSTEMS Air Sector</a:t>
            </a:r>
            <a:endParaRPr lang="en-GB" dirty="0"/>
          </a:p>
        </p:txBody>
      </p:sp>
      <p:sp>
        <p:nvSpPr>
          <p:cNvPr id="7" name="Text Placeholder 1"/>
          <p:cNvSpPr>
            <a:spLocks noGrp="1"/>
          </p:cNvSpPr>
          <p:nvPr>
            <p:ph type="body" sz="quarter" idx="4294967295"/>
          </p:nvPr>
        </p:nvSpPr>
        <p:spPr>
          <a:xfrm>
            <a:off x="3928534" y="1708150"/>
            <a:ext cx="6980767" cy="3478213"/>
          </a:xfrm>
        </p:spPr>
        <p:txBody>
          <a:bodyPr>
            <a:noAutofit/>
          </a:bodyPr>
          <a:lstStyle/>
          <a:p>
            <a:pPr>
              <a:spcBef>
                <a:spcPts val="0"/>
              </a:spcBef>
              <a:spcAft>
                <a:spcPts val="0"/>
              </a:spcAft>
              <a:defRPr/>
            </a:pPr>
            <a:r>
              <a:rPr lang="en-GB" altLang="en-US" dirty="0">
                <a:solidFill>
                  <a:schemeClr val="tx1">
                    <a:lumMod val="75000"/>
                  </a:schemeClr>
                </a:solidFill>
                <a:latin typeface="+mj-lt"/>
              </a:rPr>
              <a:t>A </a:t>
            </a:r>
            <a:r>
              <a:rPr lang="en-GB" altLang="en-US" dirty="0">
                <a:solidFill>
                  <a:srgbClr val="FC4C02"/>
                </a:solidFill>
                <a:latin typeface="+mj-lt"/>
              </a:rPr>
              <a:t>through-life</a:t>
            </a:r>
            <a:r>
              <a:rPr lang="en-GB" altLang="en-US" dirty="0">
                <a:solidFill>
                  <a:schemeClr val="tx1">
                    <a:lumMod val="75000"/>
                  </a:schemeClr>
                </a:solidFill>
                <a:latin typeface="+mj-lt"/>
              </a:rPr>
              <a:t> business delivering </a:t>
            </a:r>
            <a:r>
              <a:rPr lang="en-GB" altLang="en-US" dirty="0">
                <a:solidFill>
                  <a:srgbClr val="FC4C02"/>
                </a:solidFill>
                <a:latin typeface="+mj-lt"/>
              </a:rPr>
              <a:t>information superiority</a:t>
            </a:r>
            <a:r>
              <a:rPr lang="en-GB" altLang="en-US" dirty="0">
                <a:solidFill>
                  <a:schemeClr val="tx1">
                    <a:lumMod val="75000"/>
                  </a:schemeClr>
                </a:solidFill>
                <a:latin typeface="+mj-lt"/>
              </a:rPr>
              <a:t> and </a:t>
            </a:r>
            <a:r>
              <a:rPr lang="en-GB" altLang="en-US" dirty="0">
                <a:solidFill>
                  <a:srgbClr val="FC4C02"/>
                </a:solidFill>
                <a:latin typeface="+mj-lt"/>
              </a:rPr>
              <a:t>air power </a:t>
            </a:r>
            <a:r>
              <a:rPr lang="en-GB" altLang="en-US" dirty="0">
                <a:solidFill>
                  <a:schemeClr val="tx1">
                    <a:lumMod val="75000"/>
                  </a:schemeClr>
                </a:solidFill>
                <a:latin typeface="+mj-lt"/>
              </a:rPr>
              <a:t>to </a:t>
            </a:r>
            <a:r>
              <a:rPr lang="en-GB" altLang="en-US" dirty="0" smtClean="0">
                <a:solidFill>
                  <a:schemeClr val="tx1">
                    <a:lumMod val="75000"/>
                  </a:schemeClr>
                </a:solidFill>
                <a:latin typeface="+mj-lt"/>
              </a:rPr>
              <a:t>our customers </a:t>
            </a:r>
            <a:r>
              <a:rPr lang="en-GB" altLang="en-US" dirty="0">
                <a:solidFill>
                  <a:schemeClr val="tx1">
                    <a:lumMod val="75000"/>
                  </a:schemeClr>
                </a:solidFill>
                <a:latin typeface="+mj-lt"/>
              </a:rPr>
              <a:t>in the UK and overseas</a:t>
            </a:r>
            <a:r>
              <a:rPr lang="en-GB" altLang="en-US" dirty="0" smtClean="0">
                <a:solidFill>
                  <a:schemeClr val="tx1">
                    <a:lumMod val="75000"/>
                  </a:schemeClr>
                </a:solidFill>
                <a:latin typeface="+mj-lt"/>
              </a:rPr>
              <a:t>.</a:t>
            </a:r>
          </a:p>
          <a:p>
            <a:pPr>
              <a:spcBef>
                <a:spcPts val="0"/>
              </a:spcBef>
              <a:spcAft>
                <a:spcPts val="0"/>
              </a:spcAft>
              <a:defRPr/>
            </a:pPr>
            <a:endParaRPr lang="en-GB" altLang="en-US" dirty="0">
              <a:solidFill>
                <a:schemeClr val="tx1">
                  <a:lumMod val="75000"/>
                </a:schemeClr>
              </a:solidFill>
              <a:latin typeface="+mj-lt"/>
            </a:endParaRPr>
          </a:p>
          <a:p>
            <a:pPr>
              <a:spcBef>
                <a:spcPts val="0"/>
              </a:spcBef>
              <a:spcAft>
                <a:spcPts val="0"/>
              </a:spcAft>
              <a:defRPr/>
            </a:pPr>
            <a:r>
              <a:rPr lang="en-GB" altLang="en-US" dirty="0" smtClean="0">
                <a:solidFill>
                  <a:schemeClr val="tx1">
                    <a:lumMod val="75000"/>
                  </a:schemeClr>
                </a:solidFill>
                <a:latin typeface="+mj-lt"/>
              </a:rPr>
              <a:t>Core capabilities include in-service </a:t>
            </a:r>
            <a:r>
              <a:rPr lang="en-GB" altLang="en-US" dirty="0">
                <a:solidFill>
                  <a:schemeClr val="tx1">
                    <a:lumMod val="75000"/>
                  </a:schemeClr>
                </a:solidFill>
                <a:latin typeface="+mj-lt"/>
              </a:rPr>
              <a:t>support, systems integration, </a:t>
            </a:r>
            <a:r>
              <a:rPr lang="en-GB" altLang="en-US" dirty="0" smtClean="0">
                <a:solidFill>
                  <a:schemeClr val="tx1">
                    <a:lumMod val="75000"/>
                  </a:schemeClr>
                </a:solidFill>
                <a:latin typeface="+mj-lt"/>
              </a:rPr>
              <a:t>information systems </a:t>
            </a:r>
            <a:r>
              <a:rPr lang="en-GB" altLang="en-US" dirty="0">
                <a:solidFill>
                  <a:schemeClr val="tx1">
                    <a:lumMod val="75000"/>
                  </a:schemeClr>
                </a:solidFill>
                <a:latin typeface="+mj-lt"/>
              </a:rPr>
              <a:t>and services, rapid engineering, </a:t>
            </a:r>
            <a:r>
              <a:rPr lang="en-GB" altLang="en-US" dirty="0" smtClean="0">
                <a:solidFill>
                  <a:schemeClr val="tx1">
                    <a:lumMod val="75000"/>
                  </a:schemeClr>
                </a:solidFill>
                <a:latin typeface="+mj-lt"/>
              </a:rPr>
              <a:t>manufacturing, maintenance, repair </a:t>
            </a:r>
            <a:r>
              <a:rPr lang="en-GB" altLang="en-US" dirty="0">
                <a:solidFill>
                  <a:schemeClr val="tx1">
                    <a:lumMod val="75000"/>
                  </a:schemeClr>
                </a:solidFill>
                <a:latin typeface="+mj-lt"/>
              </a:rPr>
              <a:t>and upgrade and military training</a:t>
            </a:r>
            <a:r>
              <a:rPr lang="en-GB" altLang="en-US" dirty="0" smtClean="0">
                <a:solidFill>
                  <a:schemeClr val="tx1">
                    <a:lumMod val="75000"/>
                  </a:schemeClr>
                </a:solidFill>
                <a:latin typeface="+mj-lt"/>
              </a:rPr>
              <a:t>.</a:t>
            </a:r>
          </a:p>
          <a:p>
            <a:pPr>
              <a:spcBef>
                <a:spcPts val="0"/>
              </a:spcBef>
              <a:spcAft>
                <a:spcPts val="0"/>
              </a:spcAft>
              <a:defRPr/>
            </a:pPr>
            <a:endParaRPr lang="en-GB" altLang="en-US" dirty="0">
              <a:solidFill>
                <a:schemeClr val="tx1">
                  <a:lumMod val="75000"/>
                </a:schemeClr>
              </a:solidFill>
              <a:latin typeface="+mj-lt"/>
            </a:endParaRPr>
          </a:p>
          <a:p>
            <a:pPr>
              <a:spcBef>
                <a:spcPts val="0"/>
              </a:spcBef>
              <a:spcAft>
                <a:spcPts val="0"/>
              </a:spcAft>
              <a:defRPr/>
            </a:pPr>
            <a:r>
              <a:rPr lang="en-GB" altLang="en-US" dirty="0" smtClean="0">
                <a:solidFill>
                  <a:schemeClr val="tx1">
                    <a:lumMod val="75000"/>
                  </a:schemeClr>
                </a:solidFill>
                <a:latin typeface="+mj-lt"/>
              </a:rPr>
              <a:t>Programmes include production of </a:t>
            </a:r>
            <a:r>
              <a:rPr lang="en-GB" altLang="en-US" dirty="0" smtClean="0">
                <a:solidFill>
                  <a:srgbClr val="FC4C02"/>
                </a:solidFill>
                <a:latin typeface="+mj-lt"/>
              </a:rPr>
              <a:t>Typhoon</a:t>
            </a:r>
            <a:r>
              <a:rPr lang="en-GB" altLang="en-US" dirty="0" smtClean="0">
                <a:solidFill>
                  <a:schemeClr val="tx1">
                    <a:lumMod val="75000"/>
                  </a:schemeClr>
                </a:solidFill>
                <a:latin typeface="+mj-lt"/>
              </a:rPr>
              <a:t> combat and </a:t>
            </a:r>
            <a:r>
              <a:rPr lang="en-GB" altLang="en-US" dirty="0" smtClean="0">
                <a:solidFill>
                  <a:srgbClr val="FC4C02"/>
                </a:solidFill>
                <a:latin typeface="+mj-lt"/>
              </a:rPr>
              <a:t>Hawk</a:t>
            </a:r>
            <a:r>
              <a:rPr lang="en-GB" altLang="en-US" dirty="0" smtClean="0">
                <a:solidFill>
                  <a:schemeClr val="tx1">
                    <a:lumMod val="75000"/>
                  </a:schemeClr>
                </a:solidFill>
                <a:latin typeface="+mj-lt"/>
              </a:rPr>
              <a:t> trainer aircraft, </a:t>
            </a:r>
            <a:r>
              <a:rPr lang="en-GB" altLang="en-US" dirty="0" smtClean="0">
                <a:solidFill>
                  <a:srgbClr val="FC4C02"/>
                </a:solidFill>
                <a:latin typeface="+mj-lt"/>
              </a:rPr>
              <a:t>F-35 Lightning </a:t>
            </a:r>
            <a:r>
              <a:rPr lang="en-GB" altLang="en-US" dirty="0" smtClean="0">
                <a:solidFill>
                  <a:schemeClr val="tx1">
                    <a:lumMod val="75000"/>
                  </a:schemeClr>
                </a:solidFill>
                <a:latin typeface="+mj-lt"/>
              </a:rPr>
              <a:t>II sub-assembly manufacture, </a:t>
            </a:r>
            <a:r>
              <a:rPr lang="en-GB" altLang="en-US" dirty="0" smtClean="0">
                <a:solidFill>
                  <a:srgbClr val="FC4C02"/>
                </a:solidFill>
                <a:latin typeface="+mj-lt"/>
              </a:rPr>
              <a:t>support</a:t>
            </a:r>
            <a:r>
              <a:rPr lang="en-GB" altLang="en-US" dirty="0" smtClean="0">
                <a:solidFill>
                  <a:schemeClr val="tx1">
                    <a:lumMod val="75000"/>
                  </a:schemeClr>
                </a:solidFill>
                <a:latin typeface="+mj-lt"/>
              </a:rPr>
              <a:t> and </a:t>
            </a:r>
            <a:r>
              <a:rPr lang="en-GB" altLang="en-US" dirty="0" smtClean="0">
                <a:solidFill>
                  <a:srgbClr val="FC4C02"/>
                </a:solidFill>
                <a:latin typeface="+mj-lt"/>
              </a:rPr>
              <a:t>upgrades</a:t>
            </a:r>
            <a:r>
              <a:rPr lang="en-GB" altLang="en-US" dirty="0" smtClean="0">
                <a:solidFill>
                  <a:schemeClr val="tx1">
                    <a:lumMod val="75000"/>
                  </a:schemeClr>
                </a:solidFill>
                <a:latin typeface="+mj-lt"/>
              </a:rPr>
              <a:t> for </a:t>
            </a:r>
            <a:r>
              <a:rPr lang="en-GB" altLang="en-US" dirty="0" smtClean="0">
                <a:solidFill>
                  <a:srgbClr val="FC4C02"/>
                </a:solidFill>
                <a:latin typeface="+mj-lt"/>
              </a:rPr>
              <a:t>Typhoon, Tornado and Hawk </a:t>
            </a:r>
            <a:r>
              <a:rPr lang="en-GB" altLang="en-US" dirty="0" smtClean="0">
                <a:solidFill>
                  <a:schemeClr val="tx1">
                    <a:lumMod val="75000"/>
                  </a:schemeClr>
                </a:solidFill>
                <a:latin typeface="+mj-lt"/>
              </a:rPr>
              <a:t>aircraft and the development of next generation of </a:t>
            </a:r>
            <a:r>
              <a:rPr lang="en-GB" altLang="en-US" dirty="0" smtClean="0">
                <a:solidFill>
                  <a:srgbClr val="FC4C02"/>
                </a:solidFill>
                <a:latin typeface="+mj-lt"/>
              </a:rPr>
              <a:t>Remotely Piloted Air Systems </a:t>
            </a:r>
            <a:r>
              <a:rPr lang="en-GB" altLang="en-US" dirty="0" smtClean="0">
                <a:solidFill>
                  <a:schemeClr val="tx1">
                    <a:lumMod val="75000"/>
                  </a:schemeClr>
                </a:solidFill>
                <a:latin typeface="+mj-lt"/>
              </a:rPr>
              <a:t>and defence information systems.</a:t>
            </a:r>
          </a:p>
          <a:p>
            <a:pPr marL="177800" indent="-177800">
              <a:spcBef>
                <a:spcPts val="0"/>
              </a:spcBef>
              <a:spcAft>
                <a:spcPts val="0"/>
              </a:spcAft>
              <a:buFont typeface="Arial" panose="020B0604020202020204" pitchFamily="34" charset="0"/>
              <a:buChar char="•"/>
              <a:defRPr/>
            </a:pPr>
            <a:endParaRPr lang="en-GB" altLang="en-US" dirty="0">
              <a:solidFill>
                <a:schemeClr val="tx1">
                  <a:lumMod val="75000"/>
                </a:schemeClr>
              </a:solidFill>
              <a:latin typeface="+mj-lt"/>
            </a:endParaRPr>
          </a:p>
          <a:p>
            <a:pPr marL="0" lvl="1" indent="0">
              <a:buNone/>
              <a:defRPr/>
            </a:pPr>
            <a:endParaRPr lang="en-GB" altLang="ja-JP" dirty="0">
              <a:solidFill>
                <a:schemeClr val="tx1">
                  <a:lumMod val="75000"/>
                </a:schemeClr>
              </a:solidFill>
              <a:latin typeface="+mj-lt"/>
              <a:ea typeface="ＭＳ Ｐゴシック" pitchFamily="-110" charset="-128"/>
            </a:endParaRPr>
          </a:p>
          <a:p>
            <a:pPr marL="0" lvl="2" indent="0">
              <a:lnSpc>
                <a:spcPct val="105000"/>
              </a:lnSpc>
              <a:buNone/>
              <a:defRPr/>
            </a:pPr>
            <a:r>
              <a:rPr lang="en-GB" altLang="en-US" dirty="0" smtClean="0">
                <a:solidFill>
                  <a:schemeClr val="tx1">
                    <a:lumMod val="75000"/>
                  </a:schemeClr>
                </a:solidFill>
                <a:latin typeface="+mj-lt"/>
              </a:rPr>
              <a:t>24 </a:t>
            </a:r>
            <a:r>
              <a:rPr lang="en-GB" altLang="en-US" dirty="0">
                <a:solidFill>
                  <a:schemeClr val="tx1">
                    <a:lumMod val="75000"/>
                  </a:schemeClr>
                </a:solidFill>
                <a:latin typeface="+mj-lt"/>
              </a:rPr>
              <a:t>UK sites with a presence in </a:t>
            </a:r>
            <a:r>
              <a:rPr lang="en-GB" altLang="en-US" dirty="0" smtClean="0">
                <a:solidFill>
                  <a:schemeClr val="tx1">
                    <a:lumMod val="75000"/>
                  </a:schemeClr>
                </a:solidFill>
                <a:latin typeface="+mj-lt"/>
              </a:rPr>
              <a:t>Germany, Saudi Arabia, Australia </a:t>
            </a:r>
            <a:r>
              <a:rPr lang="en-GB" altLang="en-US" dirty="0">
                <a:solidFill>
                  <a:schemeClr val="tx1">
                    <a:lumMod val="75000"/>
                  </a:schemeClr>
                </a:solidFill>
                <a:latin typeface="+mj-lt"/>
              </a:rPr>
              <a:t>and the </a:t>
            </a:r>
            <a:r>
              <a:rPr lang="en-GB" altLang="en-US" dirty="0" smtClean="0">
                <a:solidFill>
                  <a:schemeClr val="tx1">
                    <a:lumMod val="75000"/>
                  </a:schemeClr>
                </a:solidFill>
                <a:latin typeface="+mj-lt"/>
              </a:rPr>
              <a:t>US. </a:t>
            </a:r>
            <a:endParaRPr lang="en-GB" altLang="en-US" dirty="0">
              <a:solidFill>
                <a:schemeClr val="tx1">
                  <a:lumMod val="75000"/>
                </a:schemeClr>
              </a:solidFill>
              <a:latin typeface="+mj-lt"/>
            </a:endParaRPr>
          </a:p>
          <a:p>
            <a:endParaRPr lang="en-GB" dirty="0">
              <a:solidFill>
                <a:schemeClr val="tx1">
                  <a:lumMod val="75000"/>
                </a:schemeClr>
              </a:solidFill>
            </a:endParaRPr>
          </a:p>
        </p:txBody>
      </p:sp>
      <p:pic>
        <p:nvPicPr>
          <p:cNvPr id="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409" y="4209783"/>
            <a:ext cx="1479947" cy="98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4152" y="2184442"/>
            <a:ext cx="1479949" cy="1044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147" y="5190777"/>
            <a:ext cx="1479948" cy="97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407" y="3228789"/>
            <a:ext cx="1479948" cy="98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0" descr="BAE Systems Hawk T2 aircraft pictur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489"/>
          <a:stretch/>
        </p:blipFill>
        <p:spPr bwMode="auto">
          <a:xfrm flipH="1">
            <a:off x="842919" y="1215459"/>
            <a:ext cx="1481209" cy="980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585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 y="425598"/>
            <a:ext cx="12191999" cy="5760000"/>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dirty="0">
              <a:solidFill>
                <a:schemeClr val="tx2"/>
              </a:solidFill>
            </a:endParaRPr>
          </a:p>
        </p:txBody>
      </p:sp>
      <p:sp>
        <p:nvSpPr>
          <p:cNvPr id="2" name="Slide Number Placeholder 1"/>
          <p:cNvSpPr>
            <a:spLocks noGrp="1"/>
          </p:cNvSpPr>
          <p:nvPr>
            <p:ph type="sldNum" sz="quarter" idx="12"/>
          </p:nvPr>
        </p:nvSpPr>
        <p:spPr/>
        <p:txBody>
          <a:bodyPr/>
          <a:lstStyle/>
          <a:p>
            <a:fld id="{455123DE-DF0A-45CF-9929-81DBBDC71DC7}" type="slidenum">
              <a:rPr lang="en-AU" smtClean="0"/>
              <a:pPr/>
              <a:t>20</a:t>
            </a:fld>
            <a:endParaRPr lang="en-AU" dirty="0"/>
          </a:p>
        </p:txBody>
      </p:sp>
      <p:sp>
        <p:nvSpPr>
          <p:cNvPr id="19" name="Text Placeholder 5"/>
          <p:cNvSpPr>
            <a:spLocks noGrp="1"/>
          </p:cNvSpPr>
          <p:nvPr>
            <p:ph type="body" sz="quarter" idx="4294967295"/>
          </p:nvPr>
        </p:nvSpPr>
        <p:spPr>
          <a:xfrm>
            <a:off x="8228580" y="4627661"/>
            <a:ext cx="3812400" cy="1591200"/>
          </a:xfrm>
          <a:prstGeom prst="rect">
            <a:avLst/>
          </a:prstGeom>
          <a:ln>
            <a:noFill/>
          </a:ln>
        </p:spPr>
        <p:txBody>
          <a:bodyPr/>
          <a:lstStyle/>
          <a:p>
            <a:pPr marL="0" indent="0">
              <a:buNone/>
            </a:pPr>
            <a:r>
              <a:rPr lang="en-GB" sz="800" dirty="0" smtClean="0">
                <a:solidFill>
                  <a:schemeClr val="bg1"/>
                </a:solidFill>
              </a:rPr>
              <a:t>This </a:t>
            </a:r>
            <a:r>
              <a:rPr lang="en-GB" sz="800" dirty="0">
                <a:solidFill>
                  <a:schemeClr val="bg1"/>
                </a:solidFill>
              </a:rPr>
              <a:t>publication is issued to provide outline information only. No advice given or statements or recommendations made shall in any circumstances constitute or be deemed to constitute a warranty or representation by BAE Systems as to the accuracy or completeness of such advice, statements or recommendations. BAE Systems shall not be liable for any loss, expense, damage or claim howsoever arising out of the advice given or not given or statements made or omitted to be made in connection with this document. No part of this document may be copied, reproduced, adapted or redistributed in any form or by any means without the express prior written consent of BAE Systems</a:t>
            </a:r>
            <a:r>
              <a:rPr lang="en-GB" sz="800" dirty="0" smtClean="0">
                <a:solidFill>
                  <a:schemeClr val="bg1"/>
                </a:solidFill>
              </a:rPr>
              <a:t>.</a:t>
            </a:r>
            <a:endParaRPr lang="en-AU" sz="800" dirty="0">
              <a:solidFill>
                <a:schemeClr val="bg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41" y="3598375"/>
            <a:ext cx="3693615" cy="2787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itle 3"/>
          <p:cNvSpPr txBox="1">
            <a:spLocks/>
          </p:cNvSpPr>
          <p:nvPr/>
        </p:nvSpPr>
        <p:spPr>
          <a:xfrm>
            <a:off x="576000" y="788400"/>
            <a:ext cx="11397600" cy="338400"/>
          </a:xfrm>
          <a:prstGeom prst="rect">
            <a:avLst/>
          </a:prstGeom>
        </p:spPr>
        <p:txBody>
          <a:bodyPr lIns="0" tIns="0" rIns="0" bIns="0" anchor="t" anchorCtr="0">
            <a:noAutofit/>
          </a:bodyPr>
          <a:lstStyle>
            <a:lvl1pPr algn="l" defTabSz="1073084" rtl="0" eaLnBrk="1" latinLnBrk="0" hangingPunct="1">
              <a:lnSpc>
                <a:spcPct val="90000"/>
              </a:lnSpc>
              <a:spcBef>
                <a:spcPct val="0"/>
              </a:spcBef>
              <a:buNone/>
              <a:defRPr sz="2400" kern="1200" baseline="0">
                <a:solidFill>
                  <a:schemeClr val="tx2"/>
                </a:solidFill>
                <a:latin typeface="+mj-lt"/>
                <a:ea typeface="+mj-ea"/>
                <a:cs typeface="+mj-cs"/>
              </a:defRPr>
            </a:lvl1pPr>
          </a:lstStyle>
          <a:p>
            <a:r>
              <a:rPr lang="en-AU" dirty="0" smtClean="0">
                <a:solidFill>
                  <a:schemeClr val="bg1"/>
                </a:solidFill>
              </a:rPr>
              <a:t>Thank you</a:t>
            </a:r>
            <a:endParaRPr lang="en-AU" dirty="0">
              <a:solidFill>
                <a:schemeClr val="bg1"/>
              </a:solidFill>
            </a:endParaRPr>
          </a:p>
        </p:txBody>
      </p:sp>
      <p:sp>
        <p:nvSpPr>
          <p:cNvPr id="18" name="Text Placeholder 4"/>
          <p:cNvSpPr>
            <a:spLocks noGrp="1"/>
          </p:cNvSpPr>
          <p:nvPr>
            <p:ph type="body" sz="quarter" idx="13"/>
          </p:nvPr>
        </p:nvSpPr>
        <p:spPr>
          <a:xfrm>
            <a:off x="8220960" y="4319401"/>
            <a:ext cx="3812400" cy="184666"/>
          </a:xfrm>
          <a:prstGeom prst="rect">
            <a:avLst/>
          </a:prstGeom>
        </p:spPr>
        <p:txBody>
          <a:bodyPr/>
          <a:lstStyle/>
          <a:p>
            <a:r>
              <a:rPr lang="en-AU" sz="1200" dirty="0" smtClean="0">
                <a:solidFill>
                  <a:schemeClr val="bg1"/>
                </a:solidFill>
              </a:rPr>
              <a:t>Restrictions on use:</a:t>
            </a:r>
            <a:endParaRPr lang="en-AU" dirty="0">
              <a:solidFill>
                <a:schemeClr val="bg1"/>
              </a:solidFill>
            </a:endParaRPr>
          </a:p>
        </p:txBody>
      </p:sp>
      <p:pic>
        <p:nvPicPr>
          <p:cNvPr id="2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721" y="2299757"/>
            <a:ext cx="3476922" cy="234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21"/>
          <p:cNvSpPr/>
          <p:nvPr/>
        </p:nvSpPr>
        <p:spPr>
          <a:xfrm>
            <a:off x="6" y="812800"/>
            <a:ext cx="174171" cy="56605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4" descr="https://resources.baesystems.com/filestore/3/9/8/8/5_8793df35d9bd58c/39885scr_8865ed7760330eb.jpg?v=2016-04-27+15%3A59%3A2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147583" y="788400"/>
            <a:ext cx="3420301" cy="236011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15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b="22777"/>
          <a:stretch/>
        </p:blipFill>
        <p:spPr bwMode="auto">
          <a:xfrm>
            <a:off x="-2" y="1687808"/>
            <a:ext cx="12204000" cy="4401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Rectangle 46"/>
          <p:cNvSpPr/>
          <p:nvPr/>
        </p:nvSpPr>
        <p:spPr>
          <a:xfrm>
            <a:off x="2017484" y="3182776"/>
            <a:ext cx="2556000"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smtClean="0">
                <a:solidFill>
                  <a:srgbClr val="FC4C02"/>
                </a:solidFill>
              </a:rPr>
              <a:t>TX</a:t>
            </a:r>
            <a:endParaRPr lang="en-GB" sz="1400" b="1" dirty="0">
              <a:solidFill>
                <a:srgbClr val="FC4C02"/>
              </a:solidFill>
            </a:endParaRPr>
          </a:p>
        </p:txBody>
      </p:sp>
      <p:pic>
        <p:nvPicPr>
          <p:cNvPr id="3078" name="Picture 6"/>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2017483" y="3182773"/>
            <a:ext cx="1350000" cy="729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42153" y="5198059"/>
            <a:ext cx="4441371"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smtClean="0">
                <a:solidFill>
                  <a:srgbClr val="FC4C02"/>
                </a:solidFill>
              </a:rPr>
              <a:t>Future Programmes</a:t>
            </a:r>
            <a:endParaRPr lang="en-GB" sz="1400" b="1" dirty="0">
              <a:solidFill>
                <a:srgbClr val="FC4C02"/>
              </a:solidFill>
            </a:endParaRPr>
          </a:p>
        </p:txBody>
      </p:sp>
      <p:sp>
        <p:nvSpPr>
          <p:cNvPr id="22" name="Rectangle 21"/>
          <p:cNvSpPr/>
          <p:nvPr/>
        </p:nvSpPr>
        <p:spPr>
          <a:xfrm>
            <a:off x="5414823" y="5198059"/>
            <a:ext cx="3308263"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smtClean="0">
                <a:solidFill>
                  <a:srgbClr val="FC4C02"/>
                </a:solidFill>
              </a:rPr>
              <a:t>F35</a:t>
            </a:r>
            <a:endParaRPr lang="en-GB" sz="1400" b="1" dirty="0">
              <a:solidFill>
                <a:srgbClr val="FC4C02"/>
              </a:solidFill>
            </a:endParaRPr>
          </a:p>
        </p:txBody>
      </p:sp>
      <p:sp>
        <p:nvSpPr>
          <p:cNvPr id="15" name="Rectangle 14"/>
          <p:cNvSpPr/>
          <p:nvPr/>
        </p:nvSpPr>
        <p:spPr>
          <a:xfrm>
            <a:off x="5419036" y="4187186"/>
            <a:ext cx="3940864"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smtClean="0">
                <a:solidFill>
                  <a:srgbClr val="FC4C02"/>
                </a:solidFill>
              </a:rPr>
              <a:t>Typhoon</a:t>
            </a:r>
            <a:endParaRPr lang="en-GB" sz="1400" b="1" dirty="0">
              <a:solidFill>
                <a:srgbClr val="FC4C02"/>
              </a:solidFill>
            </a:endParaRPr>
          </a:p>
        </p:txBody>
      </p:sp>
      <p:sp>
        <p:nvSpPr>
          <p:cNvPr id="6" name="Rectangle 5"/>
          <p:cNvSpPr/>
          <p:nvPr/>
        </p:nvSpPr>
        <p:spPr>
          <a:xfrm>
            <a:off x="5871262" y="3182776"/>
            <a:ext cx="4225238"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a:solidFill>
                  <a:srgbClr val="FC4C02"/>
                </a:solidFill>
              </a:rPr>
              <a:t>Hawk</a:t>
            </a:r>
          </a:p>
        </p:txBody>
      </p:sp>
      <p:sp>
        <p:nvSpPr>
          <p:cNvPr id="17" name="Rectangle 16"/>
          <p:cNvSpPr/>
          <p:nvPr/>
        </p:nvSpPr>
        <p:spPr>
          <a:xfrm>
            <a:off x="9002011" y="2215059"/>
            <a:ext cx="3096000"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smtClean="0">
                <a:solidFill>
                  <a:srgbClr val="FC4C02"/>
                </a:solidFill>
              </a:rPr>
              <a:t>Tornado</a:t>
            </a:r>
            <a:endParaRPr lang="en-GB" sz="1400" b="1" dirty="0">
              <a:solidFill>
                <a:srgbClr val="FC4C02"/>
              </a:solidFill>
            </a:endParaRPr>
          </a:p>
        </p:txBody>
      </p:sp>
      <p:sp>
        <p:nvSpPr>
          <p:cNvPr id="3" name="Slide Number Placeholder 2"/>
          <p:cNvSpPr>
            <a:spLocks noGrp="1"/>
          </p:cNvSpPr>
          <p:nvPr>
            <p:ph type="sldNum" sz="quarter" idx="12"/>
          </p:nvPr>
        </p:nvSpPr>
        <p:spPr/>
        <p:txBody>
          <a:bodyPr/>
          <a:lstStyle/>
          <a:p>
            <a:fld id="{455123DE-DF0A-45CF-9929-81DBBDC71DC7}" type="slidenum">
              <a:rPr lang="en-AU" smtClean="0"/>
              <a:pPr/>
              <a:t>3</a:t>
            </a:fld>
            <a:endParaRPr lang="en-AU" dirty="0"/>
          </a:p>
        </p:txBody>
      </p:sp>
      <p:sp>
        <p:nvSpPr>
          <p:cNvPr id="2" name="Title 1"/>
          <p:cNvSpPr>
            <a:spLocks noGrp="1"/>
          </p:cNvSpPr>
          <p:nvPr>
            <p:ph type="title"/>
          </p:nvPr>
        </p:nvSpPr>
        <p:spPr/>
        <p:txBody>
          <a:bodyPr/>
          <a:lstStyle/>
          <a:p>
            <a:r>
              <a:rPr lang="en-GB" dirty="0"/>
              <a:t>Military Air &amp; Information</a:t>
            </a:r>
            <a:br>
              <a:rPr lang="en-GB" dirty="0"/>
            </a:br>
            <a:r>
              <a:rPr lang="en-GB" b="1" dirty="0" smtClean="0">
                <a:solidFill>
                  <a:srgbClr val="FC4C02"/>
                </a:solidFill>
              </a:rPr>
              <a:t>Aircraft Programmes &amp; Manufacturing Context</a:t>
            </a:r>
            <a:endParaRPr lang="en-GB" dirty="0"/>
          </a:p>
        </p:txBody>
      </p:sp>
      <p:pic>
        <p:nvPicPr>
          <p:cNvPr id="8" name="Picture 6" descr="https://resources.baesystems.com/filestore/2/9/0/1_638274724f1b096/2901scr_9e1ea901d34654e.jpg?v=2013-09-06+13%3A07%3A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419035" y="4187184"/>
            <a:ext cx="1350000" cy="72337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a:stretch/>
        </p:blipFill>
        <p:spPr bwMode="auto">
          <a:xfrm>
            <a:off x="5405047" y="5198059"/>
            <a:ext cx="1363987" cy="705736"/>
          </a:xfrm>
          <a:prstGeom prst="rect">
            <a:avLst/>
          </a:prstGeom>
          <a:noFill/>
          <a:ln>
            <a:noFill/>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1998" b="14912"/>
          <a:stretch/>
        </p:blipFill>
        <p:spPr bwMode="auto">
          <a:xfrm>
            <a:off x="9002009" y="2215059"/>
            <a:ext cx="1350000" cy="7073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610" y="5198059"/>
            <a:ext cx="1348950" cy="70573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3" name="Picture 4" descr="Full screen preview"/>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71262" y="3182776"/>
            <a:ext cx="1348950" cy="720000"/>
          </a:xfrm>
          <a:prstGeom prst="rect">
            <a:avLst/>
          </a:prstGeom>
          <a:noFill/>
          <a:ln>
            <a:noFill/>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9002010" y="2922359"/>
            <a:ext cx="3096000"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871262" y="3902776"/>
            <a:ext cx="4219200"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19036" y="4907186"/>
            <a:ext cx="3938400"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414823" y="5918059"/>
            <a:ext cx="3297600"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9029" y="1687808"/>
            <a:ext cx="2046514" cy="383402"/>
          </a:xfrm>
          <a:prstGeom prst="rect">
            <a:avLst/>
          </a:prstGeom>
          <a:solidFill>
            <a:srgbClr val="3D4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Concept</a:t>
            </a:r>
            <a:endParaRPr lang="en-GB" sz="1400" b="1" dirty="0">
              <a:solidFill>
                <a:schemeClr val="bg1"/>
              </a:solidFill>
            </a:endParaRPr>
          </a:p>
        </p:txBody>
      </p:sp>
      <p:sp>
        <p:nvSpPr>
          <p:cNvPr id="32" name="Rectangle 31"/>
          <p:cNvSpPr/>
          <p:nvPr/>
        </p:nvSpPr>
        <p:spPr>
          <a:xfrm>
            <a:off x="2009735" y="1687808"/>
            <a:ext cx="2046514" cy="383402"/>
          </a:xfrm>
          <a:prstGeom prst="rect">
            <a:avLst/>
          </a:prstGeom>
          <a:solidFill>
            <a:srgbClr val="3D4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Assessment</a:t>
            </a:r>
            <a:endParaRPr lang="en-GB" sz="1400" b="1" dirty="0">
              <a:solidFill>
                <a:schemeClr val="bg1"/>
              </a:solidFill>
            </a:endParaRPr>
          </a:p>
        </p:txBody>
      </p:sp>
      <p:sp>
        <p:nvSpPr>
          <p:cNvPr id="33" name="Rectangle 32"/>
          <p:cNvSpPr/>
          <p:nvPr/>
        </p:nvSpPr>
        <p:spPr>
          <a:xfrm>
            <a:off x="4048499" y="1687808"/>
            <a:ext cx="2046514" cy="383402"/>
          </a:xfrm>
          <a:prstGeom prst="rect">
            <a:avLst/>
          </a:prstGeom>
          <a:solidFill>
            <a:srgbClr val="3D4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Development</a:t>
            </a:r>
            <a:endParaRPr lang="en-GB" sz="1400" b="1" dirty="0">
              <a:solidFill>
                <a:schemeClr val="bg1"/>
              </a:solidFill>
            </a:endParaRPr>
          </a:p>
        </p:txBody>
      </p:sp>
      <p:sp>
        <p:nvSpPr>
          <p:cNvPr id="34" name="Rectangle 33"/>
          <p:cNvSpPr/>
          <p:nvPr/>
        </p:nvSpPr>
        <p:spPr>
          <a:xfrm>
            <a:off x="6087263" y="1687808"/>
            <a:ext cx="2046514" cy="383402"/>
          </a:xfrm>
          <a:prstGeom prst="rect">
            <a:avLst/>
          </a:prstGeom>
          <a:solidFill>
            <a:srgbClr val="3D4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Manufacture</a:t>
            </a:r>
            <a:endParaRPr lang="en-GB" sz="1400" b="1" dirty="0">
              <a:solidFill>
                <a:schemeClr val="bg1"/>
              </a:solidFill>
            </a:endParaRPr>
          </a:p>
        </p:txBody>
      </p:sp>
      <p:sp>
        <p:nvSpPr>
          <p:cNvPr id="35" name="Rectangle 34"/>
          <p:cNvSpPr/>
          <p:nvPr/>
        </p:nvSpPr>
        <p:spPr>
          <a:xfrm>
            <a:off x="8126027" y="1687808"/>
            <a:ext cx="2046514" cy="383402"/>
          </a:xfrm>
          <a:prstGeom prst="rect">
            <a:avLst/>
          </a:prstGeom>
          <a:solidFill>
            <a:srgbClr val="3D4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In-Service</a:t>
            </a:r>
            <a:endParaRPr lang="en-GB" sz="1400" b="1" dirty="0">
              <a:solidFill>
                <a:schemeClr val="bg1"/>
              </a:solidFill>
            </a:endParaRPr>
          </a:p>
        </p:txBody>
      </p:sp>
      <p:sp>
        <p:nvSpPr>
          <p:cNvPr id="36" name="Rectangle 35"/>
          <p:cNvSpPr/>
          <p:nvPr/>
        </p:nvSpPr>
        <p:spPr>
          <a:xfrm>
            <a:off x="10164791" y="1687808"/>
            <a:ext cx="2046514" cy="383402"/>
          </a:xfrm>
          <a:prstGeom prst="rect">
            <a:avLst/>
          </a:prstGeom>
          <a:solidFill>
            <a:srgbClr val="3D414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bg1"/>
                </a:solidFill>
              </a:rPr>
              <a:t>Disposal</a:t>
            </a:r>
            <a:endParaRPr lang="en-GB" sz="1400" b="1" dirty="0">
              <a:solidFill>
                <a:schemeClr val="bg1"/>
              </a:solidFill>
            </a:endParaRPr>
          </a:p>
        </p:txBody>
      </p:sp>
      <p:cxnSp>
        <p:nvCxnSpPr>
          <p:cNvPr id="46" name="Straight Connector 45"/>
          <p:cNvCxnSpPr/>
          <p:nvPr/>
        </p:nvCxnSpPr>
        <p:spPr>
          <a:xfrm>
            <a:off x="98567" y="5918059"/>
            <a:ext cx="4471200"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017484" y="3902776"/>
            <a:ext cx="2556000"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
        <p:nvSpPr>
          <p:cNvPr id="37" name="AutoShape 10" descr="Image result for harr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83" name="Picture 11"/>
          <p:cNvPicPr>
            <a:picLocks noChangeAspect="1" noChangeArrowheads="1"/>
          </p:cNvPicPr>
          <p:nvPr/>
        </p:nvPicPr>
        <p:blipFill rotWithShape="1">
          <a:blip r:embed="rId10" cstate="print">
            <a:grayscl/>
            <a:extLst>
              <a:ext uri="{28A0092B-C50C-407E-A947-70E740481C1C}">
                <a14:useLocalDpi xmlns:a14="http://schemas.microsoft.com/office/drawing/2010/main" val="0"/>
              </a:ext>
            </a:extLst>
          </a:blip>
          <a:srcRect t="18020"/>
          <a:stretch/>
        </p:blipFill>
        <p:spPr bwMode="auto">
          <a:xfrm flipH="1">
            <a:off x="9487562" y="5198059"/>
            <a:ext cx="1350000" cy="73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Rectangle 55"/>
          <p:cNvSpPr/>
          <p:nvPr/>
        </p:nvSpPr>
        <p:spPr>
          <a:xfrm>
            <a:off x="9487563" y="5198059"/>
            <a:ext cx="2610448" cy="720000"/>
          </a:xfrm>
          <a:prstGeom prst="rect">
            <a:avLst/>
          </a:prstGeom>
          <a:noFill/>
          <a:ln w="9525">
            <a:solidFill>
              <a:schemeClr val="tx2">
                <a:lumMod val="40000"/>
                <a:lumOff val="6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smtClean="0">
                <a:solidFill>
                  <a:srgbClr val="FC4C02"/>
                </a:solidFill>
              </a:rPr>
              <a:t>Harrier</a:t>
            </a:r>
          </a:p>
          <a:p>
            <a:pPr algn="r"/>
            <a:r>
              <a:rPr lang="en-GB" sz="1400" b="1" dirty="0" smtClean="0">
                <a:solidFill>
                  <a:srgbClr val="FC4C02"/>
                </a:solidFill>
              </a:rPr>
              <a:t>/ AV8B</a:t>
            </a:r>
            <a:endParaRPr lang="en-GB" sz="1400" b="1" dirty="0">
              <a:solidFill>
                <a:srgbClr val="FC4C02"/>
              </a:solidFill>
            </a:endParaRPr>
          </a:p>
        </p:txBody>
      </p:sp>
      <p:cxnSp>
        <p:nvCxnSpPr>
          <p:cNvPr id="58" name="Straight Connector 57"/>
          <p:cNvCxnSpPr/>
          <p:nvPr/>
        </p:nvCxnSpPr>
        <p:spPr>
          <a:xfrm>
            <a:off x="9487561" y="5919553"/>
            <a:ext cx="2610449" cy="0"/>
          </a:xfrm>
          <a:prstGeom prst="line">
            <a:avLst/>
          </a:prstGeom>
          <a:ln w="38100">
            <a:solidFill>
              <a:srgbClr val="FC4C02"/>
            </a:solidFill>
            <a:headEnd type="diamond" w="lg" len="lg"/>
            <a:tailEnd type="diamond"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6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4</a:t>
            </a:fld>
            <a:endParaRPr lang="en-AU" dirty="0"/>
          </a:p>
        </p:txBody>
      </p:sp>
      <p:sp>
        <p:nvSpPr>
          <p:cNvPr id="4" name="Title 3"/>
          <p:cNvSpPr>
            <a:spLocks noGrp="1"/>
          </p:cNvSpPr>
          <p:nvPr>
            <p:ph type="title"/>
          </p:nvPr>
        </p:nvSpPr>
        <p:spPr/>
        <p:txBody>
          <a:bodyPr/>
          <a:lstStyle/>
          <a:p>
            <a:r>
              <a:rPr lang="en-GB" dirty="0" smtClean="0"/>
              <a:t>New Product &amp; Process Development Centre (NPPDC)</a:t>
            </a:r>
            <a:br>
              <a:rPr lang="en-GB" dirty="0" smtClean="0"/>
            </a:br>
            <a:r>
              <a:rPr lang="en-GB" b="1" dirty="0">
                <a:solidFill>
                  <a:schemeClr val="accent2"/>
                </a:solidFill>
              </a:rPr>
              <a:t>V</a:t>
            </a:r>
            <a:r>
              <a:rPr lang="en-GB" b="1" dirty="0" smtClean="0">
                <a:solidFill>
                  <a:schemeClr val="accent2"/>
                </a:solidFill>
              </a:rPr>
              <a:t>ision</a:t>
            </a:r>
            <a:endParaRPr lang="en-GB" b="1" dirty="0">
              <a:solidFill>
                <a:schemeClr val="accent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1435100"/>
            <a:ext cx="12026900" cy="4762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https://3dprint.com/wp-content/uploads/2015/02/3T_RPD_Ltd__Full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3840" y="4510062"/>
            <a:ext cx="1028260" cy="34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5476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5</a:t>
            </a:fld>
            <a:endParaRPr lang="en-AU" dirty="0"/>
          </a:p>
        </p:txBody>
      </p:sp>
      <p:sp>
        <p:nvSpPr>
          <p:cNvPr id="4" name="Title 3"/>
          <p:cNvSpPr>
            <a:spLocks noGrp="1"/>
          </p:cNvSpPr>
          <p:nvPr>
            <p:ph type="title"/>
          </p:nvPr>
        </p:nvSpPr>
        <p:spPr/>
        <p:txBody>
          <a:bodyPr/>
          <a:lstStyle/>
          <a:p>
            <a:r>
              <a:rPr lang="en-GB" b="1" dirty="0" smtClean="0"/>
              <a:t>NPPDC - Our Capability so far…</a:t>
            </a:r>
            <a:r>
              <a:rPr lang="en-GB" b="1" dirty="0" smtClean="0">
                <a:solidFill>
                  <a:schemeClr val="accent2"/>
                </a:solidFill>
              </a:rPr>
              <a:t> </a:t>
            </a:r>
            <a:endParaRPr lang="en-GB" b="1" dirty="0"/>
          </a:p>
        </p:txBody>
      </p:sp>
      <p:sp>
        <p:nvSpPr>
          <p:cNvPr id="242" name="TextBox 241"/>
          <p:cNvSpPr txBox="1"/>
          <p:nvPr/>
        </p:nvSpPr>
        <p:spPr>
          <a:xfrm>
            <a:off x="2584082" y="3599128"/>
            <a:ext cx="1426994" cy="200055"/>
          </a:xfrm>
          <a:prstGeom prst="rect">
            <a:avLst/>
          </a:prstGeom>
          <a:noFill/>
        </p:spPr>
        <p:txBody>
          <a:bodyPr wrap="none" rtlCol="0">
            <a:spAutoFit/>
          </a:bodyPr>
          <a:lstStyle/>
          <a:p>
            <a:r>
              <a:rPr lang="en-GB" sz="700" b="1" dirty="0" smtClean="0"/>
              <a:t>Fused Deposition Modelling</a:t>
            </a:r>
            <a:endParaRPr lang="en-GB" sz="700" b="1" dirty="0"/>
          </a:p>
        </p:txBody>
      </p:sp>
      <p:sp>
        <p:nvSpPr>
          <p:cNvPr id="243" name="TextBox 242"/>
          <p:cNvSpPr txBox="1"/>
          <p:nvPr/>
        </p:nvSpPr>
        <p:spPr>
          <a:xfrm>
            <a:off x="2374450" y="5521313"/>
            <a:ext cx="1698827" cy="1061829"/>
          </a:xfrm>
          <a:prstGeom prst="rect">
            <a:avLst/>
          </a:prstGeom>
          <a:noFill/>
        </p:spPr>
        <p:txBody>
          <a:bodyPr wrap="square" rtlCol="0">
            <a:spAutoFit/>
          </a:bodyPr>
          <a:lstStyle/>
          <a:p>
            <a:pPr algn="ctr"/>
            <a:r>
              <a:rPr lang="en-GB" sz="700" b="1" dirty="0" smtClean="0">
                <a:solidFill>
                  <a:schemeClr val="accent6">
                    <a:lumMod val="60000"/>
                    <a:lumOff val="40000"/>
                  </a:schemeClr>
                </a:solidFill>
              </a:rPr>
              <a:t>Extruded Plastic Deposition Process</a:t>
            </a:r>
          </a:p>
          <a:p>
            <a:pPr algn="ctr"/>
            <a:endParaRPr lang="en-GB" sz="700" b="1" dirty="0">
              <a:solidFill>
                <a:schemeClr val="accent6">
                  <a:lumMod val="60000"/>
                  <a:lumOff val="40000"/>
                </a:schemeClr>
              </a:solidFill>
            </a:endParaRPr>
          </a:p>
          <a:p>
            <a:pPr algn="ctr"/>
            <a:r>
              <a:rPr lang="en-GB" sz="700" b="1" dirty="0">
                <a:solidFill>
                  <a:schemeClr val="accent6">
                    <a:lumMod val="60000"/>
                    <a:lumOff val="40000"/>
                  </a:schemeClr>
                </a:solidFill>
              </a:rPr>
              <a:t>Build Envelope</a:t>
            </a:r>
          </a:p>
          <a:p>
            <a:pPr algn="ctr"/>
            <a:r>
              <a:rPr lang="en-GB" sz="700" b="1" dirty="0">
                <a:solidFill>
                  <a:schemeClr val="accent6">
                    <a:lumMod val="60000"/>
                    <a:lumOff val="40000"/>
                  </a:schemeClr>
                </a:solidFill>
              </a:rPr>
              <a:t>600 x 900 x </a:t>
            </a:r>
            <a:r>
              <a:rPr lang="en-GB" sz="700" b="1" dirty="0" smtClean="0">
                <a:solidFill>
                  <a:schemeClr val="accent6">
                    <a:lumMod val="60000"/>
                    <a:lumOff val="40000"/>
                  </a:schemeClr>
                </a:solidFill>
              </a:rPr>
              <a:t>600mm</a:t>
            </a:r>
          </a:p>
          <a:p>
            <a:pPr algn="ctr"/>
            <a:endParaRPr lang="en-GB" sz="700" b="1" dirty="0">
              <a:solidFill>
                <a:schemeClr val="accent6">
                  <a:lumMod val="60000"/>
                  <a:lumOff val="40000"/>
                </a:schemeClr>
              </a:solidFill>
            </a:endParaRPr>
          </a:p>
          <a:p>
            <a:pPr algn="ctr"/>
            <a:r>
              <a:rPr lang="en-GB" sz="700" b="1" dirty="0">
                <a:solidFill>
                  <a:schemeClr val="accent6">
                    <a:lumMod val="60000"/>
                    <a:lumOff val="40000"/>
                  </a:schemeClr>
                </a:solidFill>
              </a:rPr>
              <a:t>3 x Primary Machine + </a:t>
            </a:r>
            <a:endParaRPr lang="en-GB" sz="700" b="1" dirty="0" smtClean="0">
              <a:solidFill>
                <a:schemeClr val="accent6">
                  <a:lumMod val="60000"/>
                  <a:lumOff val="40000"/>
                </a:schemeClr>
              </a:solidFill>
            </a:endParaRPr>
          </a:p>
          <a:p>
            <a:pPr algn="ctr"/>
            <a:r>
              <a:rPr lang="en-GB" sz="700" b="1" dirty="0" smtClean="0">
                <a:solidFill>
                  <a:schemeClr val="accent6">
                    <a:lumMod val="60000"/>
                    <a:lumOff val="40000"/>
                  </a:schemeClr>
                </a:solidFill>
              </a:rPr>
              <a:t>Multiple </a:t>
            </a:r>
            <a:r>
              <a:rPr lang="en-GB" sz="700" b="1" dirty="0">
                <a:solidFill>
                  <a:schemeClr val="accent6">
                    <a:lumMod val="60000"/>
                    <a:lumOff val="40000"/>
                  </a:schemeClr>
                </a:solidFill>
              </a:rPr>
              <a:t>Smaller Machine </a:t>
            </a:r>
            <a:r>
              <a:rPr lang="en-GB" sz="700" b="1" dirty="0" smtClean="0">
                <a:solidFill>
                  <a:schemeClr val="accent6">
                    <a:lumMod val="60000"/>
                    <a:lumOff val="40000"/>
                  </a:schemeClr>
                </a:solidFill>
              </a:rPr>
              <a:t>Capability</a:t>
            </a:r>
            <a:endParaRPr lang="en-GB" sz="700" b="1" dirty="0">
              <a:solidFill>
                <a:schemeClr val="accent6">
                  <a:lumMod val="60000"/>
                  <a:lumOff val="40000"/>
                </a:schemeClr>
              </a:solidFill>
            </a:endParaRPr>
          </a:p>
        </p:txBody>
      </p:sp>
      <p:sp>
        <p:nvSpPr>
          <p:cNvPr id="244" name="TextBox 243"/>
          <p:cNvSpPr txBox="1"/>
          <p:nvPr/>
        </p:nvSpPr>
        <p:spPr>
          <a:xfrm>
            <a:off x="966948" y="3565168"/>
            <a:ext cx="997389" cy="200055"/>
          </a:xfrm>
          <a:prstGeom prst="rect">
            <a:avLst/>
          </a:prstGeom>
          <a:noFill/>
        </p:spPr>
        <p:txBody>
          <a:bodyPr wrap="none" rtlCol="0">
            <a:spAutoFit/>
          </a:bodyPr>
          <a:lstStyle/>
          <a:p>
            <a:r>
              <a:rPr lang="en-GB" sz="700" b="1" dirty="0" smtClean="0"/>
              <a:t>Stereolithography</a:t>
            </a:r>
            <a:endParaRPr lang="en-GB" sz="700" b="1" dirty="0"/>
          </a:p>
        </p:txBody>
      </p:sp>
      <p:sp>
        <p:nvSpPr>
          <p:cNvPr id="245" name="TextBox 244"/>
          <p:cNvSpPr txBox="1"/>
          <p:nvPr/>
        </p:nvSpPr>
        <p:spPr>
          <a:xfrm>
            <a:off x="552258" y="5523317"/>
            <a:ext cx="1656156" cy="738664"/>
          </a:xfrm>
          <a:prstGeom prst="rect">
            <a:avLst/>
          </a:prstGeom>
          <a:noFill/>
        </p:spPr>
        <p:txBody>
          <a:bodyPr wrap="square" rtlCol="0">
            <a:spAutoFit/>
          </a:bodyPr>
          <a:lstStyle/>
          <a:p>
            <a:pPr algn="ctr"/>
            <a:r>
              <a:rPr lang="en-GB" sz="700" b="1" dirty="0">
                <a:solidFill>
                  <a:schemeClr val="accent6">
                    <a:lumMod val="60000"/>
                    <a:lumOff val="40000"/>
                  </a:schemeClr>
                </a:solidFill>
              </a:rPr>
              <a:t>UV C</a:t>
            </a:r>
            <a:r>
              <a:rPr lang="en-GB" sz="700" b="1" dirty="0" smtClean="0">
                <a:solidFill>
                  <a:schemeClr val="accent6">
                    <a:lumMod val="60000"/>
                    <a:lumOff val="40000"/>
                  </a:schemeClr>
                </a:solidFill>
              </a:rPr>
              <a:t>ured Resin Process</a:t>
            </a:r>
          </a:p>
          <a:p>
            <a:pPr algn="ctr"/>
            <a:endParaRPr lang="en-GB" sz="700" b="1" dirty="0">
              <a:solidFill>
                <a:schemeClr val="accent6">
                  <a:lumMod val="60000"/>
                  <a:lumOff val="40000"/>
                </a:schemeClr>
              </a:solidFill>
            </a:endParaRPr>
          </a:p>
          <a:p>
            <a:pPr algn="ctr"/>
            <a:r>
              <a:rPr lang="en-GB" sz="700" b="1" dirty="0">
                <a:solidFill>
                  <a:schemeClr val="accent6">
                    <a:lumMod val="60000"/>
                    <a:lumOff val="40000"/>
                  </a:schemeClr>
                </a:solidFill>
              </a:rPr>
              <a:t>Build Envelope</a:t>
            </a:r>
          </a:p>
          <a:p>
            <a:pPr algn="ctr"/>
            <a:r>
              <a:rPr lang="en-GB" sz="700" b="1" dirty="0">
                <a:solidFill>
                  <a:schemeClr val="accent6">
                    <a:lumMod val="60000"/>
                    <a:lumOff val="40000"/>
                  </a:schemeClr>
                </a:solidFill>
              </a:rPr>
              <a:t>650 x 750 x </a:t>
            </a:r>
            <a:r>
              <a:rPr lang="en-GB" sz="700" b="1" dirty="0" smtClean="0">
                <a:solidFill>
                  <a:schemeClr val="accent6">
                    <a:lumMod val="60000"/>
                    <a:lumOff val="40000"/>
                  </a:schemeClr>
                </a:solidFill>
              </a:rPr>
              <a:t>300mm</a:t>
            </a:r>
          </a:p>
          <a:p>
            <a:pPr algn="ctr"/>
            <a:endParaRPr lang="en-GB" sz="700" b="1" dirty="0">
              <a:solidFill>
                <a:schemeClr val="accent6">
                  <a:lumMod val="60000"/>
                  <a:lumOff val="40000"/>
                </a:schemeClr>
              </a:solidFill>
            </a:endParaRPr>
          </a:p>
          <a:p>
            <a:pPr algn="ctr"/>
            <a:r>
              <a:rPr lang="en-GB" sz="700" b="1" dirty="0">
                <a:solidFill>
                  <a:schemeClr val="accent6">
                    <a:lumMod val="60000"/>
                    <a:lumOff val="40000"/>
                  </a:schemeClr>
                </a:solidFill>
              </a:rPr>
              <a:t>Dual System </a:t>
            </a:r>
            <a:r>
              <a:rPr lang="en-GB" sz="700" b="1" dirty="0" smtClean="0">
                <a:solidFill>
                  <a:schemeClr val="accent6">
                    <a:lumMod val="60000"/>
                    <a:lumOff val="40000"/>
                  </a:schemeClr>
                </a:solidFill>
              </a:rPr>
              <a:t>Capability</a:t>
            </a:r>
            <a:endParaRPr lang="en-GB" sz="700" b="1" dirty="0">
              <a:solidFill>
                <a:schemeClr val="accent6">
                  <a:lumMod val="60000"/>
                  <a:lumOff val="40000"/>
                </a:schemeClr>
              </a:solidFill>
            </a:endParaRPr>
          </a:p>
        </p:txBody>
      </p:sp>
      <p:sp>
        <p:nvSpPr>
          <p:cNvPr id="246" name="TextBox 245"/>
          <p:cNvSpPr txBox="1"/>
          <p:nvPr/>
        </p:nvSpPr>
        <p:spPr>
          <a:xfrm>
            <a:off x="6230487" y="3567488"/>
            <a:ext cx="1152880" cy="200055"/>
          </a:xfrm>
          <a:prstGeom prst="rect">
            <a:avLst/>
          </a:prstGeom>
          <a:noFill/>
        </p:spPr>
        <p:txBody>
          <a:bodyPr wrap="none" rtlCol="0">
            <a:spAutoFit/>
          </a:bodyPr>
          <a:lstStyle/>
          <a:p>
            <a:r>
              <a:rPr lang="en-GB" sz="700" b="1" dirty="0" smtClean="0"/>
              <a:t>Design &amp; Engineering</a:t>
            </a:r>
            <a:endParaRPr lang="en-GB" sz="700" b="1" dirty="0"/>
          </a:p>
        </p:txBody>
      </p:sp>
      <p:sp>
        <p:nvSpPr>
          <p:cNvPr id="247" name="Rectangle 246"/>
          <p:cNvSpPr/>
          <p:nvPr/>
        </p:nvSpPr>
        <p:spPr>
          <a:xfrm>
            <a:off x="5909900" y="5573634"/>
            <a:ext cx="1711997" cy="846386"/>
          </a:xfrm>
          <a:prstGeom prst="rect">
            <a:avLst/>
          </a:prstGeom>
        </p:spPr>
        <p:txBody>
          <a:bodyPr wrap="square">
            <a:spAutoFit/>
          </a:bodyPr>
          <a:lstStyle/>
          <a:p>
            <a:pPr marL="92075" algn="ctr" fontAlgn="auto">
              <a:spcBef>
                <a:spcPts val="0"/>
              </a:spcBef>
              <a:spcAft>
                <a:spcPts val="0"/>
              </a:spcAft>
              <a:defRPr/>
            </a:pPr>
            <a:r>
              <a:rPr lang="en-GB" sz="700" b="1" dirty="0">
                <a:solidFill>
                  <a:schemeClr val="accent6">
                    <a:lumMod val="60000"/>
                    <a:lumOff val="40000"/>
                  </a:schemeClr>
                </a:solidFill>
              </a:rPr>
              <a:t>3D Modelling </a:t>
            </a:r>
            <a:r>
              <a:rPr lang="en-GB" sz="700" b="1" dirty="0" smtClean="0">
                <a:solidFill>
                  <a:schemeClr val="accent6">
                    <a:lumMod val="60000"/>
                    <a:lumOff val="40000"/>
                  </a:schemeClr>
                </a:solidFill>
              </a:rPr>
              <a:t>Software</a:t>
            </a:r>
          </a:p>
          <a:p>
            <a:pPr marL="92075" algn="ctr" fontAlgn="auto">
              <a:spcBef>
                <a:spcPts val="0"/>
              </a:spcBef>
              <a:spcAft>
                <a:spcPts val="0"/>
              </a:spcAft>
              <a:defRPr/>
            </a:pPr>
            <a:endParaRPr lang="en-GB" sz="700" b="1" dirty="0">
              <a:solidFill>
                <a:schemeClr val="accent6">
                  <a:lumMod val="60000"/>
                  <a:lumOff val="40000"/>
                </a:schemeClr>
              </a:solidFill>
            </a:endParaRPr>
          </a:p>
          <a:p>
            <a:pPr marL="92075" algn="ctr" fontAlgn="auto">
              <a:spcBef>
                <a:spcPts val="0"/>
              </a:spcBef>
              <a:spcAft>
                <a:spcPts val="0"/>
              </a:spcAft>
              <a:defRPr/>
            </a:pPr>
            <a:r>
              <a:rPr lang="en-GB" sz="700" b="1" dirty="0">
                <a:solidFill>
                  <a:schemeClr val="accent6">
                    <a:lumMod val="60000"/>
                    <a:lumOff val="40000"/>
                  </a:schemeClr>
                </a:solidFill>
              </a:rPr>
              <a:t>Design Optimisation for Additive Manufacturing</a:t>
            </a:r>
          </a:p>
          <a:p>
            <a:pPr marL="92075" algn="ctr" fontAlgn="auto">
              <a:spcBef>
                <a:spcPts val="0"/>
              </a:spcBef>
              <a:spcAft>
                <a:spcPts val="0"/>
              </a:spcAft>
              <a:defRPr/>
            </a:pPr>
            <a:endParaRPr lang="en-GB" sz="700" b="1" dirty="0" smtClean="0">
              <a:solidFill>
                <a:schemeClr val="accent6">
                  <a:lumMod val="60000"/>
                  <a:lumOff val="40000"/>
                </a:schemeClr>
              </a:solidFill>
            </a:endParaRPr>
          </a:p>
          <a:p>
            <a:pPr marL="92075" algn="ctr" fontAlgn="auto">
              <a:spcBef>
                <a:spcPts val="0"/>
              </a:spcBef>
              <a:spcAft>
                <a:spcPts val="0"/>
              </a:spcAft>
              <a:defRPr/>
            </a:pPr>
            <a:r>
              <a:rPr lang="en-GB" sz="700" b="1" dirty="0">
                <a:solidFill>
                  <a:schemeClr val="accent6">
                    <a:lumMod val="60000"/>
                    <a:lumOff val="40000"/>
                  </a:schemeClr>
                </a:solidFill>
              </a:rPr>
              <a:t> Topological Design </a:t>
            </a:r>
            <a:r>
              <a:rPr lang="en-GB" sz="700" b="1" dirty="0" smtClean="0">
                <a:solidFill>
                  <a:schemeClr val="accent6">
                    <a:lumMod val="60000"/>
                    <a:lumOff val="40000"/>
                  </a:schemeClr>
                </a:solidFill>
              </a:rPr>
              <a:t>Optimisation</a:t>
            </a:r>
            <a:endParaRPr lang="en-GB" sz="700" b="1" dirty="0">
              <a:solidFill>
                <a:schemeClr val="accent6">
                  <a:lumMod val="60000"/>
                  <a:lumOff val="40000"/>
                </a:schemeClr>
              </a:solidFill>
            </a:endParaRPr>
          </a:p>
        </p:txBody>
      </p:sp>
      <p:pic>
        <p:nvPicPr>
          <p:cNvPr id="24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499" b="11027"/>
          <a:stretch/>
        </p:blipFill>
        <p:spPr bwMode="auto">
          <a:xfrm>
            <a:off x="169846" y="1584688"/>
            <a:ext cx="3444973" cy="161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9" name="Down Arrow 248"/>
          <p:cNvSpPr/>
          <p:nvPr/>
        </p:nvSpPr>
        <p:spPr bwMode="auto">
          <a:xfrm>
            <a:off x="1317871" y="3185542"/>
            <a:ext cx="173567" cy="361821"/>
          </a:xfrm>
          <a:prstGeom prst="downArrow">
            <a:avLst/>
          </a:prstGeom>
          <a:solidFill>
            <a:schemeClr val="bg1">
              <a:lumMod val="75000"/>
            </a:schemeClr>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Arial" charset="0"/>
            </a:endParaRPr>
          </a:p>
        </p:txBody>
      </p:sp>
      <p:sp>
        <p:nvSpPr>
          <p:cNvPr id="250" name="TextBox 249"/>
          <p:cNvSpPr txBox="1"/>
          <p:nvPr/>
        </p:nvSpPr>
        <p:spPr>
          <a:xfrm>
            <a:off x="4472252" y="3591508"/>
            <a:ext cx="1223412" cy="200055"/>
          </a:xfrm>
          <a:prstGeom prst="rect">
            <a:avLst/>
          </a:prstGeom>
          <a:noFill/>
        </p:spPr>
        <p:txBody>
          <a:bodyPr wrap="none" rtlCol="0">
            <a:spAutoFit/>
          </a:bodyPr>
          <a:lstStyle/>
          <a:p>
            <a:r>
              <a:rPr lang="en-GB" sz="700" b="1" dirty="0" smtClean="0"/>
              <a:t>Selective Laser Melting</a:t>
            </a:r>
            <a:endParaRPr lang="en-GB" sz="700" b="1" dirty="0"/>
          </a:p>
        </p:txBody>
      </p:sp>
      <p:sp>
        <p:nvSpPr>
          <p:cNvPr id="251" name="Rectangle 250"/>
          <p:cNvSpPr/>
          <p:nvPr/>
        </p:nvSpPr>
        <p:spPr>
          <a:xfrm>
            <a:off x="4285803" y="5523499"/>
            <a:ext cx="1424213" cy="1061829"/>
          </a:xfrm>
          <a:prstGeom prst="rect">
            <a:avLst/>
          </a:prstGeom>
        </p:spPr>
        <p:txBody>
          <a:bodyPr wrap="square">
            <a:spAutoFit/>
          </a:bodyPr>
          <a:lstStyle/>
          <a:p>
            <a:pPr marL="88900" algn="ctr" fontAlgn="auto">
              <a:spcBef>
                <a:spcPts val="0"/>
              </a:spcBef>
              <a:spcAft>
                <a:spcPts val="0"/>
              </a:spcAft>
              <a:defRPr/>
            </a:pPr>
            <a:r>
              <a:rPr lang="en-GB" sz="700" b="1" dirty="0">
                <a:solidFill>
                  <a:schemeClr val="accent6">
                    <a:lumMod val="60000"/>
                    <a:lumOff val="40000"/>
                  </a:schemeClr>
                </a:solidFill>
              </a:rPr>
              <a:t>Laser </a:t>
            </a:r>
            <a:r>
              <a:rPr lang="en-GB" sz="700" b="1" dirty="0" smtClean="0">
                <a:solidFill>
                  <a:schemeClr val="accent6">
                    <a:lumMod val="60000"/>
                    <a:lumOff val="40000"/>
                  </a:schemeClr>
                </a:solidFill>
              </a:rPr>
              <a:t>Sintered, Metallic Powder Bed Process</a:t>
            </a:r>
          </a:p>
          <a:p>
            <a:pPr marL="88900" algn="ctr" fontAlgn="auto">
              <a:spcBef>
                <a:spcPts val="0"/>
              </a:spcBef>
              <a:spcAft>
                <a:spcPts val="0"/>
              </a:spcAft>
              <a:defRPr/>
            </a:pPr>
            <a:endParaRPr lang="en-GB" sz="700" b="1" dirty="0">
              <a:solidFill>
                <a:schemeClr val="accent6">
                  <a:lumMod val="60000"/>
                  <a:lumOff val="40000"/>
                </a:schemeClr>
              </a:solidFill>
            </a:endParaRPr>
          </a:p>
          <a:p>
            <a:pPr marL="88900" algn="ctr" fontAlgn="auto">
              <a:spcBef>
                <a:spcPts val="0"/>
              </a:spcBef>
              <a:spcAft>
                <a:spcPts val="0"/>
              </a:spcAft>
              <a:defRPr/>
            </a:pPr>
            <a:r>
              <a:rPr lang="en-GB" sz="700" b="1" dirty="0" smtClean="0">
                <a:solidFill>
                  <a:schemeClr val="accent6">
                    <a:lumMod val="60000"/>
                    <a:lumOff val="40000"/>
                  </a:schemeClr>
                </a:solidFill>
              </a:rPr>
              <a:t>Build Envelope 250 </a:t>
            </a:r>
            <a:r>
              <a:rPr lang="en-GB" sz="700" b="1" dirty="0">
                <a:solidFill>
                  <a:schemeClr val="accent6">
                    <a:lumMod val="60000"/>
                    <a:lumOff val="40000"/>
                  </a:schemeClr>
                </a:solidFill>
              </a:rPr>
              <a:t>x 250 x </a:t>
            </a:r>
            <a:r>
              <a:rPr lang="en-GB" sz="700" b="1" dirty="0" smtClean="0">
                <a:solidFill>
                  <a:schemeClr val="accent6">
                    <a:lumMod val="60000"/>
                    <a:lumOff val="40000"/>
                  </a:schemeClr>
                </a:solidFill>
              </a:rPr>
              <a:t>300mm</a:t>
            </a:r>
          </a:p>
          <a:p>
            <a:pPr marL="88900" algn="ctr"/>
            <a:endParaRPr lang="en-GB" sz="700" b="1" dirty="0">
              <a:solidFill>
                <a:schemeClr val="accent6">
                  <a:lumMod val="60000"/>
                  <a:lumOff val="40000"/>
                </a:schemeClr>
              </a:solidFill>
            </a:endParaRPr>
          </a:p>
          <a:p>
            <a:pPr marL="88900" algn="ctr"/>
            <a:r>
              <a:rPr lang="en-GB" sz="700" b="1" dirty="0">
                <a:solidFill>
                  <a:schemeClr val="accent6">
                    <a:lumMod val="60000"/>
                    <a:lumOff val="40000"/>
                  </a:schemeClr>
                </a:solidFill>
              </a:rPr>
              <a:t>Stainless Steel </a:t>
            </a:r>
            <a:r>
              <a:rPr lang="en-GB" sz="700" b="1" dirty="0" smtClean="0">
                <a:solidFill>
                  <a:schemeClr val="accent6">
                    <a:lumMod val="60000"/>
                    <a:lumOff val="40000"/>
                  </a:schemeClr>
                </a:solidFill>
              </a:rPr>
              <a:t>and Commercially Pure Titanium Capability</a:t>
            </a:r>
          </a:p>
        </p:txBody>
      </p:sp>
      <p:sp>
        <p:nvSpPr>
          <p:cNvPr id="252" name="TextBox 251"/>
          <p:cNvSpPr txBox="1"/>
          <p:nvPr/>
        </p:nvSpPr>
        <p:spPr>
          <a:xfrm>
            <a:off x="9419797" y="3571964"/>
            <a:ext cx="1938351" cy="261610"/>
          </a:xfrm>
          <a:prstGeom prst="rect">
            <a:avLst/>
          </a:prstGeom>
          <a:noFill/>
        </p:spPr>
        <p:txBody>
          <a:bodyPr wrap="none" rtlCol="0">
            <a:spAutoFit/>
          </a:bodyPr>
          <a:lstStyle/>
          <a:p>
            <a:r>
              <a:rPr lang="en-GB" sz="1100" b="1" dirty="0" smtClean="0">
                <a:solidFill>
                  <a:schemeClr val="bg2"/>
                </a:solidFill>
              </a:rPr>
              <a:t>Selective Laser Sintering</a:t>
            </a:r>
            <a:endParaRPr lang="en-GB" sz="1100" b="1" dirty="0">
              <a:solidFill>
                <a:schemeClr val="bg2"/>
              </a:solidFill>
            </a:endParaRPr>
          </a:p>
        </p:txBody>
      </p:sp>
      <p:sp>
        <p:nvSpPr>
          <p:cNvPr id="253" name="Rectangle 252"/>
          <p:cNvSpPr/>
          <p:nvPr/>
        </p:nvSpPr>
        <p:spPr>
          <a:xfrm>
            <a:off x="7803556" y="5568444"/>
            <a:ext cx="1616243" cy="954107"/>
          </a:xfrm>
          <a:prstGeom prst="rect">
            <a:avLst/>
          </a:prstGeom>
        </p:spPr>
        <p:txBody>
          <a:bodyPr wrap="square">
            <a:spAutoFit/>
          </a:bodyPr>
          <a:lstStyle/>
          <a:p>
            <a:pPr marL="88900" algn="ctr" fontAlgn="auto">
              <a:spcBef>
                <a:spcPts val="0"/>
              </a:spcBef>
              <a:spcAft>
                <a:spcPts val="0"/>
              </a:spcAft>
              <a:defRPr/>
            </a:pPr>
            <a:r>
              <a:rPr lang="en-GB" sz="700" b="1" dirty="0">
                <a:solidFill>
                  <a:schemeClr val="accent6">
                    <a:lumMod val="60000"/>
                    <a:lumOff val="40000"/>
                  </a:schemeClr>
                </a:solidFill>
              </a:rPr>
              <a:t>Laser Sintered, Nylon </a:t>
            </a:r>
          </a:p>
          <a:p>
            <a:pPr marL="88900" algn="ctr" fontAlgn="auto">
              <a:spcBef>
                <a:spcPts val="0"/>
              </a:spcBef>
              <a:spcAft>
                <a:spcPts val="0"/>
              </a:spcAft>
              <a:defRPr/>
            </a:pPr>
            <a:r>
              <a:rPr lang="en-GB" sz="700" b="1" dirty="0">
                <a:solidFill>
                  <a:schemeClr val="accent6">
                    <a:lumMod val="60000"/>
                    <a:lumOff val="40000"/>
                  </a:schemeClr>
                </a:solidFill>
              </a:rPr>
              <a:t>Powder Bed Process</a:t>
            </a:r>
          </a:p>
          <a:p>
            <a:pPr marL="88900" algn="ctr" fontAlgn="auto">
              <a:spcBef>
                <a:spcPts val="0"/>
              </a:spcBef>
              <a:spcAft>
                <a:spcPts val="0"/>
              </a:spcAft>
              <a:defRPr/>
            </a:pPr>
            <a:endParaRPr lang="en-GB" sz="700" b="1" dirty="0">
              <a:solidFill>
                <a:schemeClr val="accent6">
                  <a:lumMod val="60000"/>
                  <a:lumOff val="40000"/>
                </a:schemeClr>
              </a:solidFill>
            </a:endParaRPr>
          </a:p>
          <a:p>
            <a:pPr marL="88900" algn="ctr"/>
            <a:r>
              <a:rPr lang="en-GB" sz="700" b="1" dirty="0">
                <a:solidFill>
                  <a:schemeClr val="accent6">
                    <a:lumMod val="60000"/>
                    <a:lumOff val="40000"/>
                  </a:schemeClr>
                </a:solidFill>
              </a:rPr>
              <a:t>Build Envelope</a:t>
            </a:r>
          </a:p>
          <a:p>
            <a:pPr marL="88900" algn="ctr"/>
            <a:r>
              <a:rPr lang="en-GB" sz="700" b="1" dirty="0">
                <a:solidFill>
                  <a:schemeClr val="accent6">
                    <a:lumMod val="60000"/>
                    <a:lumOff val="40000"/>
                  </a:schemeClr>
                </a:solidFill>
              </a:rPr>
              <a:t>700 x 380 x 580mm</a:t>
            </a:r>
          </a:p>
          <a:p>
            <a:pPr marL="88900" algn="ctr"/>
            <a:endParaRPr lang="en-GB" sz="700" b="1" dirty="0">
              <a:solidFill>
                <a:schemeClr val="accent6">
                  <a:lumMod val="60000"/>
                  <a:lumOff val="40000"/>
                </a:schemeClr>
              </a:solidFill>
            </a:endParaRPr>
          </a:p>
          <a:p>
            <a:pPr marL="88900" algn="ctr"/>
            <a:r>
              <a:rPr lang="en-GB" sz="700" b="1" dirty="0">
                <a:solidFill>
                  <a:schemeClr val="accent6">
                    <a:lumMod val="60000"/>
                    <a:lumOff val="40000"/>
                  </a:schemeClr>
                </a:solidFill>
              </a:rPr>
              <a:t>Extensive Power Handling Systems</a:t>
            </a:r>
          </a:p>
        </p:txBody>
      </p:sp>
      <p:sp>
        <p:nvSpPr>
          <p:cNvPr id="254" name="Bent Arrow 253"/>
          <p:cNvSpPr/>
          <p:nvPr/>
        </p:nvSpPr>
        <p:spPr bwMode="auto">
          <a:xfrm rot="5400000">
            <a:off x="9167641" y="2723820"/>
            <a:ext cx="225843" cy="2719825"/>
          </a:xfrm>
          <a:prstGeom prst="bentArrow">
            <a:avLst/>
          </a:prstGeom>
          <a:solidFill>
            <a:srgbClr val="D0D3D4"/>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GB" b="1" dirty="0" smtClean="0">
              <a:solidFill>
                <a:srgbClr val="000000"/>
              </a:solidFill>
              <a:latin typeface="Arial" charset="0"/>
            </a:endParaRPr>
          </a:p>
        </p:txBody>
      </p:sp>
      <p:sp>
        <p:nvSpPr>
          <p:cNvPr id="256" name="Bent Arrow 255"/>
          <p:cNvSpPr/>
          <p:nvPr/>
        </p:nvSpPr>
        <p:spPr bwMode="auto">
          <a:xfrm rot="5400000">
            <a:off x="2229290" y="3122308"/>
            <a:ext cx="225846" cy="1923755"/>
          </a:xfrm>
          <a:prstGeom prst="bentArrow">
            <a:avLst/>
          </a:prstGeom>
          <a:solidFill>
            <a:srgbClr val="3D4146"/>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GB" b="1" dirty="0" smtClean="0">
              <a:solidFill>
                <a:srgbClr val="000000"/>
              </a:solidFill>
              <a:latin typeface="Arial" charset="0"/>
            </a:endParaRPr>
          </a:p>
        </p:txBody>
      </p:sp>
      <p:sp>
        <p:nvSpPr>
          <p:cNvPr id="257" name="Bent Arrow 256"/>
          <p:cNvSpPr/>
          <p:nvPr/>
        </p:nvSpPr>
        <p:spPr bwMode="auto">
          <a:xfrm rot="5400000">
            <a:off x="3765330" y="2948663"/>
            <a:ext cx="225843" cy="2271044"/>
          </a:xfrm>
          <a:prstGeom prst="bentArrow">
            <a:avLst/>
          </a:prstGeom>
          <a:solidFill>
            <a:srgbClr val="3D4146"/>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GB" b="1" dirty="0" smtClean="0">
              <a:solidFill>
                <a:srgbClr val="000000"/>
              </a:solidFill>
              <a:latin typeface="Arial" charset="0"/>
            </a:endParaRPr>
          </a:p>
        </p:txBody>
      </p:sp>
      <p:pic>
        <p:nvPicPr>
          <p:cNvPr id="259" name="Picture 3" descr="C:\Users\steven.wilcock\AppData\Local\Microsoft\Windows\Temporary Internet Files\Content.Outlook\RM4X6H2M\008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50" t="7587" r="17750" b="9622"/>
          <a:stretch/>
        </p:blipFill>
        <p:spPr bwMode="auto">
          <a:xfrm>
            <a:off x="5909900" y="4197442"/>
            <a:ext cx="1711997" cy="1306803"/>
          </a:xfrm>
          <a:prstGeom prst="rect">
            <a:avLst/>
          </a:prstGeom>
          <a:noFill/>
          <a:extLst>
            <a:ext uri="{909E8E84-426E-40DD-AFC4-6F175D3DCCD1}">
              <a14:hiddenFill xmlns:a14="http://schemas.microsoft.com/office/drawing/2010/main">
                <a:solidFill>
                  <a:srgbClr val="FFFFFF"/>
                </a:solidFill>
              </a14:hiddenFill>
            </a:ext>
          </a:extLst>
        </p:spPr>
      </p:pic>
      <p:sp>
        <p:nvSpPr>
          <p:cNvPr id="260" name="Down Arrow 259"/>
          <p:cNvSpPr/>
          <p:nvPr/>
        </p:nvSpPr>
        <p:spPr bwMode="auto">
          <a:xfrm>
            <a:off x="1330492" y="3787361"/>
            <a:ext cx="130175" cy="361821"/>
          </a:xfrm>
          <a:prstGeom prst="downArrow">
            <a:avLst/>
          </a:prstGeom>
          <a:solidFill>
            <a:srgbClr val="3D4146"/>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GB" b="1" dirty="0" smtClean="0">
              <a:solidFill>
                <a:srgbClr val="000000"/>
              </a:solidFill>
              <a:latin typeface="Arial" charset="0"/>
            </a:endParaRPr>
          </a:p>
        </p:txBody>
      </p:sp>
      <p:pic>
        <p:nvPicPr>
          <p:cNvPr id="26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4451" y="4189808"/>
            <a:ext cx="1674881" cy="130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258" y="4159341"/>
            <a:ext cx="1656156" cy="1302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3"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85803" y="4197441"/>
            <a:ext cx="1424212" cy="1303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5550"/>
          <a:stretch/>
        </p:blipFill>
        <p:spPr bwMode="auto">
          <a:xfrm>
            <a:off x="9648208" y="4211752"/>
            <a:ext cx="1868900" cy="1309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 name="Rectangle 265"/>
          <p:cNvSpPr/>
          <p:nvPr/>
        </p:nvSpPr>
        <p:spPr>
          <a:xfrm>
            <a:off x="9638301" y="4214528"/>
            <a:ext cx="1869256" cy="1306784"/>
          </a:xfrm>
          <a:prstGeom prst="rect">
            <a:avLst/>
          </a:prstGeom>
          <a:solidFill>
            <a:srgbClr val="D0D3D4">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FFFFFF"/>
              </a:solidFill>
            </a:endParaRPr>
          </a:p>
        </p:txBody>
      </p:sp>
      <p:sp>
        <p:nvSpPr>
          <p:cNvPr id="267" name="TextBox 266"/>
          <p:cNvSpPr txBox="1"/>
          <p:nvPr/>
        </p:nvSpPr>
        <p:spPr>
          <a:xfrm>
            <a:off x="8130621" y="3599479"/>
            <a:ext cx="1295547" cy="200055"/>
          </a:xfrm>
          <a:prstGeom prst="rect">
            <a:avLst/>
          </a:prstGeom>
          <a:noFill/>
        </p:spPr>
        <p:txBody>
          <a:bodyPr wrap="none" rtlCol="0">
            <a:spAutoFit/>
          </a:bodyPr>
          <a:lstStyle/>
          <a:p>
            <a:r>
              <a:rPr lang="en-GB" sz="700" b="1" dirty="0" smtClean="0"/>
              <a:t>Selective Laser Sintering</a:t>
            </a:r>
            <a:endParaRPr lang="en-GB" sz="700" b="1" dirty="0"/>
          </a:p>
        </p:txBody>
      </p:sp>
      <p:sp>
        <p:nvSpPr>
          <p:cNvPr id="268" name="TextBox 267"/>
          <p:cNvSpPr txBox="1"/>
          <p:nvPr/>
        </p:nvSpPr>
        <p:spPr>
          <a:xfrm>
            <a:off x="9994320" y="3614719"/>
            <a:ext cx="1311578" cy="200055"/>
          </a:xfrm>
          <a:prstGeom prst="rect">
            <a:avLst/>
          </a:prstGeom>
          <a:noFill/>
        </p:spPr>
        <p:txBody>
          <a:bodyPr wrap="none" rtlCol="0">
            <a:spAutoFit/>
          </a:bodyPr>
          <a:lstStyle/>
          <a:p>
            <a:r>
              <a:rPr lang="en-GB" sz="700" b="1" dirty="0" smtClean="0"/>
              <a:t>Metallic Wire Deposition </a:t>
            </a:r>
            <a:endParaRPr lang="en-GB" sz="700" b="1" dirty="0"/>
          </a:p>
        </p:txBody>
      </p:sp>
      <p:pic>
        <p:nvPicPr>
          <p:cNvPr id="2050" name="Picture 2" descr="http://www.3trpd.co.uk/wp-content/uploads/2013/03/EOS-P760-for-web.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7638" b="5661"/>
          <a:stretch/>
        </p:blipFill>
        <p:spPr bwMode="auto">
          <a:xfrm>
            <a:off x="7779523" y="4148181"/>
            <a:ext cx="1729624" cy="1384843"/>
          </a:xfrm>
          <a:prstGeom prst="rect">
            <a:avLst/>
          </a:prstGeom>
          <a:noFill/>
          <a:extLst>
            <a:ext uri="{909E8E84-426E-40DD-AFC4-6F175D3DCCD1}">
              <a14:hiddenFill xmlns:a14="http://schemas.microsoft.com/office/drawing/2010/main">
                <a:solidFill>
                  <a:srgbClr val="FFFFFF"/>
                </a:solidFill>
              </a14:hiddenFill>
            </a:ext>
          </a:extLst>
        </p:spPr>
      </p:pic>
      <p:sp>
        <p:nvSpPr>
          <p:cNvPr id="255" name="Bent Arrow 254"/>
          <p:cNvSpPr/>
          <p:nvPr/>
        </p:nvSpPr>
        <p:spPr bwMode="auto">
          <a:xfrm rot="5400000">
            <a:off x="7187918" y="2724608"/>
            <a:ext cx="225843" cy="2719825"/>
          </a:xfrm>
          <a:prstGeom prst="bentArrow">
            <a:avLst/>
          </a:prstGeom>
          <a:pattFill prst="pct70">
            <a:fgClr>
              <a:schemeClr val="tx2">
                <a:lumMod val="50000"/>
              </a:schemeClr>
            </a:fgClr>
            <a:bgClr>
              <a:schemeClr val="bg1"/>
            </a:bgClr>
          </a:patt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GB" b="1" dirty="0" smtClean="0">
              <a:solidFill>
                <a:srgbClr val="000000"/>
              </a:solidFill>
              <a:latin typeface="Arial" charset="0"/>
            </a:endParaRPr>
          </a:p>
        </p:txBody>
      </p:sp>
      <p:sp>
        <p:nvSpPr>
          <p:cNvPr id="258" name="Bent Arrow 257"/>
          <p:cNvSpPr/>
          <p:nvPr/>
        </p:nvSpPr>
        <p:spPr bwMode="auto">
          <a:xfrm rot="5400000">
            <a:off x="5320269" y="2724274"/>
            <a:ext cx="225843" cy="2719825"/>
          </a:xfrm>
          <a:prstGeom prst="bentArrow">
            <a:avLst/>
          </a:prstGeom>
          <a:solidFill>
            <a:srgbClr val="3D4146"/>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algn="ctr" fontAlgn="base">
              <a:spcBef>
                <a:spcPct val="0"/>
              </a:spcBef>
              <a:spcAft>
                <a:spcPct val="0"/>
              </a:spcAft>
            </a:pPr>
            <a:endParaRPr lang="en-GB" b="1" dirty="0" smtClean="0">
              <a:solidFill>
                <a:srgbClr val="000000"/>
              </a:solidFill>
              <a:latin typeface="Arial" charset="0"/>
            </a:endParaRPr>
          </a:p>
        </p:txBody>
      </p:sp>
    </p:spTree>
    <p:extLst>
      <p:ext uri="{BB962C8B-B14F-4D97-AF65-F5344CB8AC3E}">
        <p14:creationId xmlns:p14="http://schemas.microsoft.com/office/powerpoint/2010/main" val="17804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 grpId="0" animBg="1"/>
      <p:bldP spid="26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2417" y="3377074"/>
            <a:ext cx="2880696"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AU" dirty="0"/>
              <a:t>Case </a:t>
            </a:r>
            <a:r>
              <a:rPr lang="en-AU" dirty="0" smtClean="0"/>
              <a:t>Study ECS duct</a:t>
            </a:r>
            <a:br>
              <a:rPr lang="en-AU" dirty="0" smtClean="0"/>
            </a:br>
            <a:r>
              <a:rPr lang="en-AU" b="1" dirty="0" smtClean="0">
                <a:solidFill>
                  <a:schemeClr val="accent2"/>
                </a:solidFill>
              </a:rPr>
              <a:t>part </a:t>
            </a:r>
            <a:r>
              <a:rPr lang="en-AU" b="1" dirty="0">
                <a:solidFill>
                  <a:schemeClr val="accent2"/>
                </a:solidFill>
              </a:rPr>
              <a:t>consolidation &amp; </a:t>
            </a:r>
            <a:r>
              <a:rPr lang="en-AU" b="1" dirty="0" smtClean="0">
                <a:solidFill>
                  <a:schemeClr val="accent2"/>
                </a:solidFill>
              </a:rPr>
              <a:t>performance </a:t>
            </a:r>
            <a:r>
              <a:rPr lang="en-AU" b="1" dirty="0">
                <a:solidFill>
                  <a:schemeClr val="accent2"/>
                </a:solidFill>
              </a:rPr>
              <a:t>e</a:t>
            </a:r>
            <a:r>
              <a:rPr lang="en-AU" b="1" dirty="0" smtClean="0">
                <a:solidFill>
                  <a:schemeClr val="accent2"/>
                </a:solidFill>
              </a:rPr>
              <a:t>nhancement</a:t>
            </a:r>
            <a:r>
              <a:rPr lang="en-AU" dirty="0"/>
              <a:t/>
            </a:r>
            <a:br>
              <a:rPr lang="en-AU" dirty="0"/>
            </a:br>
            <a:endParaRPr lang="en-GB" dirty="0"/>
          </a:p>
        </p:txBody>
      </p:sp>
      <p:sp>
        <p:nvSpPr>
          <p:cNvPr id="3" name="Slide Number Placeholder 2"/>
          <p:cNvSpPr>
            <a:spLocks noGrp="1"/>
          </p:cNvSpPr>
          <p:nvPr>
            <p:ph type="sldNum" sz="quarter" idx="12"/>
          </p:nvPr>
        </p:nvSpPr>
        <p:spPr/>
        <p:txBody>
          <a:bodyPr/>
          <a:lstStyle/>
          <a:p>
            <a:fld id="{455123DE-DF0A-45CF-9929-81DBBDC71DC7}" type="slidenum">
              <a:rPr lang="en-AU" smtClean="0"/>
              <a:pPr/>
              <a:t>6</a:t>
            </a:fld>
            <a:endParaRPr lang="en-AU" dirty="0"/>
          </a:p>
        </p:txBody>
      </p:sp>
      <p:sp>
        <p:nvSpPr>
          <p:cNvPr id="4" name="Text Placeholder 3"/>
          <p:cNvSpPr>
            <a:spLocks noGrp="1"/>
          </p:cNvSpPr>
          <p:nvPr>
            <p:ph type="body" sz="quarter" idx="13"/>
          </p:nvPr>
        </p:nvSpPr>
        <p:spPr/>
        <p:txBody>
          <a:bodyPr/>
          <a:lstStyle/>
          <a:p>
            <a:r>
              <a:rPr lang="en-GB" dirty="0" smtClean="0"/>
              <a:t>Background</a:t>
            </a:r>
            <a:endParaRPr lang="en-GB" dirty="0"/>
          </a:p>
        </p:txBody>
      </p:sp>
      <p:sp>
        <p:nvSpPr>
          <p:cNvPr id="7" name="Text Placeholder 6"/>
          <p:cNvSpPr>
            <a:spLocks noGrp="1"/>
          </p:cNvSpPr>
          <p:nvPr>
            <p:ph type="body" sz="quarter" idx="17"/>
          </p:nvPr>
        </p:nvSpPr>
        <p:spPr>
          <a:xfrm>
            <a:off x="507174" y="2399516"/>
            <a:ext cx="5193000" cy="3823200"/>
          </a:xfrm>
        </p:spPr>
        <p:txBody>
          <a:bodyPr/>
          <a:lstStyle/>
          <a:p>
            <a:r>
              <a:rPr lang="en-GB" sz="1200" dirty="0" smtClean="0"/>
              <a:t>The Typhoon aircraft is going to have an upgraded E-scan radar system</a:t>
            </a:r>
          </a:p>
          <a:p>
            <a:endParaRPr lang="en-GB" sz="1200" dirty="0"/>
          </a:p>
          <a:p>
            <a:r>
              <a:rPr lang="en-GB" sz="1200" dirty="0" smtClean="0"/>
              <a:t>Higher level of cooling required from ECS system.</a:t>
            </a:r>
            <a:endParaRPr lang="en-GB" sz="1200" dirty="0"/>
          </a:p>
          <a:p>
            <a:pPr marL="0" indent="0">
              <a:buNone/>
            </a:pPr>
            <a:endParaRPr lang="en-GB" sz="1200" dirty="0"/>
          </a:p>
          <a:p>
            <a:r>
              <a:rPr lang="en-GB" sz="1200" dirty="0" smtClean="0"/>
              <a:t>Opportunity to improve design, reduce the number of parts</a:t>
            </a:r>
          </a:p>
          <a:p>
            <a:endParaRPr lang="en-GB" sz="1200" dirty="0"/>
          </a:p>
          <a:p>
            <a:r>
              <a:rPr lang="en-GB" sz="1200" dirty="0" smtClean="0"/>
              <a:t>SLS PA2241FR material fully qualified</a:t>
            </a:r>
            <a:br>
              <a:rPr lang="en-GB" sz="1200" dirty="0" smtClean="0"/>
            </a:br>
            <a:r>
              <a:rPr lang="en-GB" sz="1200" dirty="0"/>
              <a:t/>
            </a:r>
            <a:br>
              <a:rPr lang="en-GB" sz="1200" dirty="0"/>
            </a:br>
            <a:endParaRPr lang="en-GB" sz="1200" dirty="0"/>
          </a:p>
        </p:txBody>
      </p:sp>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450" y="1608258"/>
            <a:ext cx="5109087" cy="3213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flipV="1">
            <a:off x="8119601" y="2969343"/>
            <a:ext cx="157316" cy="491612"/>
          </a:xfrm>
          <a:prstGeom prst="straightConnector1">
            <a:avLst/>
          </a:prstGeom>
          <a:ln w="25400">
            <a:solidFill>
              <a:schemeClr val="accent2"/>
            </a:solidFill>
            <a:tailEnd type="stealth" w="lg" len="lg"/>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6993" y="4970002"/>
            <a:ext cx="2152650" cy="1463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3845711"/>
            <a:ext cx="2484120" cy="1944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descr="Capture_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962" y="4970003"/>
            <a:ext cx="2472575" cy="1640348"/>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2"/>
          <p:cNvSpPr>
            <a:spLocks noChangeArrowheads="1"/>
          </p:cNvSpPr>
          <p:nvPr/>
        </p:nvSpPr>
        <p:spPr bwMode="auto">
          <a:xfrm>
            <a:off x="7864884" y="5425614"/>
            <a:ext cx="666750" cy="5524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GB"/>
          </a:p>
        </p:txBody>
      </p:sp>
    </p:spTree>
    <p:extLst>
      <p:ext uri="{BB962C8B-B14F-4D97-AF65-F5344CB8AC3E}">
        <p14:creationId xmlns:p14="http://schemas.microsoft.com/office/powerpoint/2010/main" val="255260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2"/>
          <p:cNvSpPr txBox="1">
            <a:spLocks/>
          </p:cNvSpPr>
          <p:nvPr/>
        </p:nvSpPr>
        <p:spPr bwMode="gray">
          <a:xfrm>
            <a:off x="112666" y="1503396"/>
            <a:ext cx="11397600" cy="2631490"/>
          </a:xfrm>
          <a:prstGeom prst="rect">
            <a:avLst/>
          </a:prstGeom>
        </p:spPr>
        <p:txBody>
          <a:bodyPr vert="horz" wrap="square" lIns="0" tIns="0" rIns="0" bIns="0" rtlCol="0">
            <a:spAutoFit/>
          </a:bodyPr>
          <a:lstStyle>
            <a:lvl1pPr marL="0" indent="0" algn="l" defTabSz="1073084" rtl="0" eaLnBrk="1" latinLnBrk="0" hangingPunct="1">
              <a:lnSpc>
                <a:spcPct val="100000"/>
              </a:lnSpc>
              <a:spcBef>
                <a:spcPts val="0"/>
              </a:spcBef>
              <a:buClr>
                <a:schemeClr val="accent2"/>
              </a:buClr>
              <a:buFont typeface="Arial" panose="020B0604020202020204" pitchFamily="34" charset="0"/>
              <a:buNone/>
              <a:defRPr sz="12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GB" dirty="0" smtClean="0">
                <a:solidFill>
                  <a:schemeClr val="tx1"/>
                </a:solidFill>
                <a:sym typeface="Wingdings" panose="05000000000000000000" pitchFamily="2" charset="2"/>
              </a:rPr>
              <a:t>Conventional manufacture – welding </a:t>
            </a:r>
            <a:r>
              <a:rPr lang="en-GB" dirty="0" smtClean="0">
                <a:solidFill>
                  <a:schemeClr val="accent2"/>
                </a:solidFill>
                <a:sym typeface="Wingdings" panose="05000000000000000000" pitchFamily="2" charset="2"/>
              </a:rPr>
              <a:t>fabrication</a:t>
            </a:r>
            <a:r>
              <a:rPr lang="en-GB" dirty="0" smtClean="0">
                <a:solidFill>
                  <a:schemeClr val="tx1"/>
                </a:solidFill>
                <a:sym typeface="Wingdings" panose="05000000000000000000" pitchFamily="2" charset="2"/>
              </a:rPr>
              <a:t> from </a:t>
            </a:r>
            <a:r>
              <a:rPr lang="en-GB" dirty="0" smtClean="0">
                <a:solidFill>
                  <a:schemeClr val="accent2"/>
                </a:solidFill>
                <a:sym typeface="Wingdings" panose="05000000000000000000" pitchFamily="2" charset="2"/>
              </a:rPr>
              <a:t>multiple component </a:t>
            </a:r>
            <a:r>
              <a:rPr lang="en-GB" dirty="0" smtClean="0">
                <a:solidFill>
                  <a:schemeClr val="tx1"/>
                </a:solidFill>
                <a:sym typeface="Wingdings" panose="05000000000000000000" pitchFamily="2" charset="2"/>
              </a:rPr>
              <a:t>parts</a:t>
            </a:r>
          </a:p>
          <a:p>
            <a:pPr marL="171450" indent="-171450">
              <a:lnSpc>
                <a:spcPct val="150000"/>
              </a:lnSpc>
              <a:buFont typeface="Arial" panose="020B0604020202020204" pitchFamily="34" charset="0"/>
              <a:buChar char="•"/>
            </a:pPr>
            <a:r>
              <a:rPr lang="en-GB" dirty="0" smtClean="0">
                <a:solidFill>
                  <a:schemeClr val="tx1"/>
                </a:solidFill>
                <a:sym typeface="Wingdings" panose="05000000000000000000" pitchFamily="2" charset="2"/>
              </a:rPr>
              <a:t>High </a:t>
            </a:r>
            <a:r>
              <a:rPr lang="en-GB" dirty="0" smtClean="0">
                <a:solidFill>
                  <a:schemeClr val="accent2"/>
                </a:solidFill>
                <a:sym typeface="Wingdings" panose="05000000000000000000" pitchFamily="2" charset="2"/>
              </a:rPr>
              <a:t>concession</a:t>
            </a:r>
            <a:r>
              <a:rPr lang="en-GB" dirty="0" smtClean="0">
                <a:solidFill>
                  <a:schemeClr val="tx1"/>
                </a:solidFill>
                <a:sym typeface="Wingdings" panose="05000000000000000000" pitchFamily="2" charset="2"/>
              </a:rPr>
              <a:t> rate, resulting in build shortages and </a:t>
            </a:r>
            <a:r>
              <a:rPr lang="en-GB" dirty="0" smtClean="0">
                <a:solidFill>
                  <a:schemeClr val="accent2"/>
                </a:solidFill>
                <a:sym typeface="Wingdings" panose="05000000000000000000" pitchFamily="2" charset="2"/>
              </a:rPr>
              <a:t>production delays</a:t>
            </a:r>
          </a:p>
          <a:p>
            <a:pPr marL="171450" indent="-171450">
              <a:lnSpc>
                <a:spcPct val="150000"/>
              </a:lnSpc>
              <a:buFont typeface="Arial" panose="020B0604020202020204" pitchFamily="34" charset="0"/>
              <a:buChar char="•"/>
            </a:pPr>
            <a:r>
              <a:rPr lang="en-GB" dirty="0" smtClean="0">
                <a:solidFill>
                  <a:schemeClr val="tx1"/>
                </a:solidFill>
                <a:sym typeface="Wingdings" panose="05000000000000000000" pitchFamily="2" charset="2"/>
              </a:rPr>
              <a:t>Alternative manufacture approach required, to:</a:t>
            </a:r>
          </a:p>
          <a:p>
            <a:pPr marL="993742" lvl="1" indent="-171450">
              <a:lnSpc>
                <a:spcPct val="150000"/>
              </a:lnSpc>
            </a:pPr>
            <a:r>
              <a:rPr lang="en-GB" sz="1200" dirty="0" smtClean="0">
                <a:solidFill>
                  <a:schemeClr val="tx1"/>
                </a:solidFill>
                <a:sym typeface="Wingdings" panose="05000000000000000000" pitchFamily="2" charset="2"/>
              </a:rPr>
              <a:t>Meet </a:t>
            </a:r>
            <a:r>
              <a:rPr lang="en-GB" sz="1200" dirty="0" smtClean="0">
                <a:solidFill>
                  <a:schemeClr val="accent2"/>
                </a:solidFill>
                <a:sym typeface="Wingdings" panose="05000000000000000000" pitchFamily="2" charset="2"/>
              </a:rPr>
              <a:t>rate</a:t>
            </a:r>
            <a:r>
              <a:rPr lang="en-GB" sz="1200" dirty="0" smtClean="0">
                <a:solidFill>
                  <a:schemeClr val="tx1"/>
                </a:solidFill>
                <a:sym typeface="Wingdings" panose="05000000000000000000" pitchFamily="2" charset="2"/>
              </a:rPr>
              <a:t> requirements</a:t>
            </a:r>
          </a:p>
          <a:p>
            <a:pPr marL="993742" lvl="1" indent="-171450">
              <a:lnSpc>
                <a:spcPct val="150000"/>
              </a:lnSpc>
            </a:pPr>
            <a:r>
              <a:rPr lang="en-GB" sz="1200" dirty="0" smtClean="0">
                <a:solidFill>
                  <a:schemeClr val="tx1"/>
                </a:solidFill>
                <a:sym typeface="Wingdings" panose="05000000000000000000" pitchFamily="2" charset="2"/>
              </a:rPr>
              <a:t>Improve build </a:t>
            </a:r>
            <a:r>
              <a:rPr lang="en-GB" sz="1200" dirty="0" smtClean="0">
                <a:solidFill>
                  <a:schemeClr val="accent2"/>
                </a:solidFill>
                <a:sym typeface="Wingdings" panose="05000000000000000000" pitchFamily="2" charset="2"/>
              </a:rPr>
              <a:t>quality</a:t>
            </a:r>
            <a:r>
              <a:rPr lang="en-GB" sz="1200" dirty="0" smtClean="0">
                <a:solidFill>
                  <a:schemeClr val="tx1"/>
                </a:solidFill>
                <a:sym typeface="Wingdings" panose="05000000000000000000" pitchFamily="2" charset="2"/>
              </a:rPr>
              <a:t> &amp; methodology</a:t>
            </a:r>
          </a:p>
          <a:p>
            <a:pPr marL="993742" lvl="1" indent="-171450">
              <a:lnSpc>
                <a:spcPct val="150000"/>
              </a:lnSpc>
            </a:pPr>
            <a:r>
              <a:rPr lang="en-GB" sz="1200" dirty="0" smtClean="0">
                <a:solidFill>
                  <a:schemeClr val="tx1"/>
                </a:solidFill>
                <a:sym typeface="Wingdings" panose="05000000000000000000" pitchFamily="2" charset="2"/>
              </a:rPr>
              <a:t>Provide cost &amp; lead time </a:t>
            </a:r>
            <a:r>
              <a:rPr lang="en-GB" sz="1200" dirty="0" smtClean="0">
                <a:solidFill>
                  <a:schemeClr val="accent2"/>
                </a:solidFill>
                <a:sym typeface="Wingdings" panose="05000000000000000000" pitchFamily="2" charset="2"/>
              </a:rPr>
              <a:t>saving</a:t>
            </a:r>
          </a:p>
          <a:p>
            <a:pPr marL="171450" indent="-171450">
              <a:buFont typeface="Arial" panose="020B0604020202020204" pitchFamily="34" charset="0"/>
              <a:buChar char="•"/>
            </a:pPr>
            <a:endParaRPr lang="en-GB" dirty="0" smtClean="0">
              <a:solidFill>
                <a:srgbClr val="FC4C02"/>
              </a:solidFill>
              <a:sym typeface="Wingdings" panose="05000000000000000000" pitchFamily="2" charset="2"/>
            </a:endParaRPr>
          </a:p>
          <a:p>
            <a:pPr marL="171450" indent="-171450">
              <a:buFont typeface="Arial" panose="020B0604020202020204" pitchFamily="34" charset="0"/>
              <a:buChar char="•"/>
            </a:pPr>
            <a:endParaRPr lang="en-GB" dirty="0" smtClean="0">
              <a:solidFill>
                <a:schemeClr val="tx1"/>
              </a:solidFill>
              <a:sym typeface="Wingdings" panose="05000000000000000000" pitchFamily="2" charset="2"/>
            </a:endParaRPr>
          </a:p>
          <a:p>
            <a:endParaRPr lang="en-GB" dirty="0" smtClean="0">
              <a:solidFill>
                <a:schemeClr val="tx1"/>
              </a:solidFill>
              <a:sym typeface="Wingdings" panose="05000000000000000000" pitchFamily="2" charset="2"/>
            </a:endParaRPr>
          </a:p>
          <a:p>
            <a:pPr marL="171450" indent="-171450">
              <a:buFont typeface="Arial" panose="020B0604020202020204" pitchFamily="34" charset="0"/>
              <a:buChar char="•"/>
            </a:pPr>
            <a:endParaRPr lang="en-GB" dirty="0">
              <a:solidFill>
                <a:srgbClr val="FC4C02"/>
              </a:solidFill>
            </a:endParaRPr>
          </a:p>
        </p:txBody>
      </p:sp>
      <p:sp>
        <p:nvSpPr>
          <p:cNvPr id="2" name="Slide Number Placeholder 1"/>
          <p:cNvSpPr>
            <a:spLocks noGrp="1"/>
          </p:cNvSpPr>
          <p:nvPr>
            <p:ph type="sldNum" sz="quarter" idx="12"/>
          </p:nvPr>
        </p:nvSpPr>
        <p:spPr/>
        <p:txBody>
          <a:bodyPr/>
          <a:lstStyle/>
          <a:p>
            <a:fld id="{455123DE-DF0A-45CF-9929-81DBBDC71DC7}" type="slidenum">
              <a:rPr lang="en-AU" smtClean="0"/>
              <a:pPr/>
              <a:t>7</a:t>
            </a:fld>
            <a:endParaRPr lang="en-AU" dirty="0"/>
          </a:p>
        </p:txBody>
      </p:sp>
      <p:sp>
        <p:nvSpPr>
          <p:cNvPr id="4" name="Title 3"/>
          <p:cNvSpPr>
            <a:spLocks noGrp="1"/>
          </p:cNvSpPr>
          <p:nvPr>
            <p:ph type="title"/>
          </p:nvPr>
        </p:nvSpPr>
        <p:spPr/>
        <p:txBody>
          <a:bodyPr/>
          <a:lstStyle/>
          <a:p>
            <a:r>
              <a:rPr lang="en-GB" dirty="0" smtClean="0"/>
              <a:t>Case Study </a:t>
            </a:r>
            <a:br>
              <a:rPr lang="en-GB" dirty="0" smtClean="0"/>
            </a:br>
            <a:r>
              <a:rPr lang="en-GB" b="1" dirty="0">
                <a:solidFill>
                  <a:schemeClr val="accent2"/>
                </a:solidFill>
              </a:rPr>
              <a:t>H</a:t>
            </a:r>
            <a:r>
              <a:rPr lang="en-GB" b="1" dirty="0" smtClean="0">
                <a:solidFill>
                  <a:schemeClr val="accent2"/>
                </a:solidFill>
              </a:rPr>
              <a:t>awk NACA Intake: Programme Execution</a:t>
            </a:r>
            <a:endParaRPr lang="en-GB" b="1" dirty="0">
              <a:solidFill>
                <a:schemeClr val="accent2"/>
              </a:solidFill>
            </a:endParaRPr>
          </a:p>
        </p:txBody>
      </p:sp>
      <p:graphicFrame>
        <p:nvGraphicFramePr>
          <p:cNvPr id="17" name="Diagram 16"/>
          <p:cNvGraphicFramePr/>
          <p:nvPr>
            <p:extLst>
              <p:ext uri="{D42A27DB-BD31-4B8C-83A1-F6EECF244321}">
                <p14:modId xmlns:p14="http://schemas.microsoft.com/office/powerpoint/2010/main" val="1388338027"/>
              </p:ext>
            </p:extLst>
          </p:nvPr>
        </p:nvGraphicFramePr>
        <p:xfrm>
          <a:off x="1428605" y="1052005"/>
          <a:ext cx="8021912" cy="4826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9450517" y="3505964"/>
            <a:ext cx="2004374" cy="1115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https://resources.baesystems.com/filestore/2/1/0/3/1_c7c2f3883130a6c/21031scr_a3de41aa1609cf4.jpg?v=2015-01-27+18%3A02%3A29">
            <a:hlinkClick r:id="rId8"/>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589848" y="690959"/>
            <a:ext cx="1631200" cy="1102861"/>
          </a:xfrm>
          <a:prstGeom prst="rect">
            <a:avLst/>
          </a:prstGeom>
          <a:ln>
            <a:noFill/>
          </a:ln>
          <a:effectLst>
            <a:outerShdw blurRad="190500" algn="tl" rotWithShape="0">
              <a:srgbClr val="000000">
                <a:alpha val="70000"/>
              </a:srgbClr>
            </a:outerShdw>
          </a:effectLst>
          <a:extLst/>
        </p:spPr>
      </p:pic>
      <p:pic>
        <p:nvPicPr>
          <p:cNvPr id="7" name="Picture 2"/>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9647893" y="4921237"/>
            <a:ext cx="1609622" cy="111535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https://resources.baesystems.com/filestore/2/1/0/3/2_b2c31b7ad6cafca/21032scr_e5969a6bd53eda8.jpg?v=2015-01-27+18%3A02%3A36">
            <a:hlinkClick r:id="rId11"/>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9609069" y="2089605"/>
            <a:ext cx="1592758" cy="1109651"/>
          </a:xfrm>
          <a:prstGeom prst="rect">
            <a:avLst/>
          </a:prstGeom>
          <a:ln>
            <a:noFill/>
          </a:ln>
          <a:effectLst>
            <a:outerShdw blurRad="190500" algn="tl" rotWithShape="0">
              <a:srgbClr val="000000">
                <a:alpha val="70000"/>
              </a:srgbClr>
            </a:outerShdw>
          </a:effectLst>
          <a:extLst/>
        </p:spPr>
      </p:pic>
      <p:sp>
        <p:nvSpPr>
          <p:cNvPr id="9" name="Right Arrow 8"/>
          <p:cNvSpPr/>
          <p:nvPr/>
        </p:nvSpPr>
        <p:spPr bwMode="auto">
          <a:xfrm rot="5400000">
            <a:off x="10278865" y="2026160"/>
            <a:ext cx="252564" cy="158641"/>
          </a:xfrm>
          <a:prstGeom prst="rightArrow">
            <a:avLst>
              <a:gd name="adj1" fmla="val 50000"/>
              <a:gd name="adj2" fmla="val 50001"/>
            </a:avLst>
          </a:prstGeom>
          <a:solidFill>
            <a:srgbClr val="FC4C0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2" name="Text Placeholder 2"/>
          <p:cNvSpPr>
            <a:spLocks noGrp="1"/>
          </p:cNvSpPr>
          <p:nvPr>
            <p:ph type="body" sz="quarter" idx="13"/>
          </p:nvPr>
        </p:nvSpPr>
        <p:spPr>
          <a:xfrm>
            <a:off x="4802834" y="4466931"/>
            <a:ext cx="4438867" cy="1477328"/>
          </a:xfrm>
        </p:spPr>
        <p:txBody>
          <a:bodyPr/>
          <a:lstStyle/>
          <a:p>
            <a:pPr marL="171450" indent="-171450">
              <a:buFont typeface="Arial" panose="020B0604020202020204" pitchFamily="34" charset="0"/>
              <a:buChar char="•"/>
            </a:pPr>
            <a:r>
              <a:rPr lang="en-GB" dirty="0" smtClean="0">
                <a:solidFill>
                  <a:schemeClr val="tx1"/>
                </a:solidFill>
                <a:sym typeface="Wingdings" panose="05000000000000000000" pitchFamily="2" charset="2"/>
              </a:rPr>
              <a:t>Unitised design &amp; increased build rate</a:t>
            </a:r>
          </a:p>
          <a:p>
            <a:pPr marL="171450" indent="-171450">
              <a:buFont typeface="Arial" panose="020B0604020202020204" pitchFamily="34" charset="0"/>
              <a:buChar char="•"/>
            </a:pPr>
            <a:endParaRPr lang="en-GB" dirty="0">
              <a:solidFill>
                <a:schemeClr val="tx1"/>
              </a:solidFill>
              <a:sym typeface="Wingdings" panose="05000000000000000000" pitchFamily="2" charset="2"/>
            </a:endParaRPr>
          </a:p>
          <a:p>
            <a:pPr marL="171450" indent="-171450">
              <a:buFont typeface="Arial" panose="020B0604020202020204" pitchFamily="34" charset="0"/>
              <a:buChar char="•"/>
            </a:pPr>
            <a:r>
              <a:rPr lang="en-GB" dirty="0" smtClean="0">
                <a:solidFill>
                  <a:schemeClr val="accent2"/>
                </a:solidFill>
                <a:sym typeface="Wingdings" panose="05000000000000000000" pitchFamily="2" charset="2"/>
              </a:rPr>
              <a:t>36%</a:t>
            </a:r>
            <a:r>
              <a:rPr lang="en-GB" dirty="0" smtClean="0">
                <a:solidFill>
                  <a:schemeClr val="tx1"/>
                </a:solidFill>
                <a:sym typeface="Wingdings" panose="05000000000000000000" pitchFamily="2" charset="2"/>
              </a:rPr>
              <a:t> material &amp; manufacturing </a:t>
            </a:r>
            <a:r>
              <a:rPr lang="en-GB" dirty="0" smtClean="0">
                <a:solidFill>
                  <a:schemeClr val="accent2"/>
                </a:solidFill>
                <a:sym typeface="Wingdings" panose="05000000000000000000" pitchFamily="2" charset="2"/>
              </a:rPr>
              <a:t>cost reduction </a:t>
            </a:r>
            <a:r>
              <a:rPr lang="en-GB" dirty="0" smtClean="0">
                <a:solidFill>
                  <a:schemeClr val="tx1"/>
                </a:solidFill>
                <a:sym typeface="Wingdings" panose="05000000000000000000" pitchFamily="2" charset="2"/>
              </a:rPr>
              <a:t>per component</a:t>
            </a:r>
          </a:p>
          <a:p>
            <a:pPr marL="171450" indent="-171450">
              <a:buFont typeface="Arial" panose="020B0604020202020204" pitchFamily="34" charset="0"/>
              <a:buChar char="•"/>
            </a:pPr>
            <a:endParaRPr lang="en-GB" dirty="0">
              <a:solidFill>
                <a:schemeClr val="tx1"/>
              </a:solidFill>
              <a:sym typeface="Wingdings" panose="05000000000000000000" pitchFamily="2" charset="2"/>
            </a:endParaRPr>
          </a:p>
          <a:p>
            <a:pPr marL="171450" indent="-171450">
              <a:buFont typeface="Arial" panose="020B0604020202020204" pitchFamily="34" charset="0"/>
              <a:buChar char="•"/>
            </a:pPr>
            <a:r>
              <a:rPr lang="en-GB" dirty="0" smtClean="0">
                <a:solidFill>
                  <a:schemeClr val="accent2"/>
                </a:solidFill>
                <a:sym typeface="Wingdings" panose="05000000000000000000" pitchFamily="2" charset="2"/>
              </a:rPr>
              <a:t>62%</a:t>
            </a:r>
            <a:r>
              <a:rPr lang="en-GB" dirty="0" smtClean="0">
                <a:solidFill>
                  <a:schemeClr val="tx1"/>
                </a:solidFill>
                <a:sym typeface="Wingdings" panose="05000000000000000000" pitchFamily="2" charset="2"/>
              </a:rPr>
              <a:t> lead </a:t>
            </a:r>
            <a:r>
              <a:rPr lang="en-GB" dirty="0" smtClean="0">
                <a:solidFill>
                  <a:schemeClr val="accent2"/>
                </a:solidFill>
                <a:sym typeface="Wingdings" panose="05000000000000000000" pitchFamily="2" charset="2"/>
              </a:rPr>
              <a:t>time reduction</a:t>
            </a:r>
          </a:p>
          <a:p>
            <a:pPr marL="171450" indent="-171450">
              <a:buFont typeface="Arial" panose="020B0604020202020204" pitchFamily="34" charset="0"/>
              <a:buChar char="•"/>
            </a:pPr>
            <a:endParaRPr lang="en-GB" dirty="0">
              <a:solidFill>
                <a:schemeClr val="tx1"/>
              </a:solidFill>
              <a:sym typeface="Wingdings" panose="05000000000000000000" pitchFamily="2" charset="2"/>
            </a:endParaRPr>
          </a:p>
          <a:p>
            <a:pPr marL="171450" indent="-171450">
              <a:buFont typeface="Arial" panose="020B0604020202020204" pitchFamily="34" charset="0"/>
              <a:buChar char="•"/>
            </a:pPr>
            <a:r>
              <a:rPr lang="en-GB" dirty="0" smtClean="0">
                <a:solidFill>
                  <a:schemeClr val="tx1"/>
                </a:solidFill>
                <a:sym typeface="Wingdings" panose="05000000000000000000" pitchFamily="2" charset="2"/>
              </a:rPr>
              <a:t>New tooling and weld process implemented to enable efficient and accurate welding</a:t>
            </a:r>
            <a:endParaRPr lang="en-GB" dirty="0">
              <a:solidFill>
                <a:srgbClr val="FC4C02"/>
              </a:solidFill>
            </a:endParaRPr>
          </a:p>
        </p:txBody>
      </p:sp>
      <p:sp>
        <p:nvSpPr>
          <p:cNvPr id="13" name="TextBox 12"/>
          <p:cNvSpPr txBox="1"/>
          <p:nvPr/>
        </p:nvSpPr>
        <p:spPr>
          <a:xfrm>
            <a:off x="9584601" y="1766093"/>
            <a:ext cx="2297014" cy="215444"/>
          </a:xfrm>
          <a:prstGeom prst="rect">
            <a:avLst/>
          </a:prstGeom>
          <a:noFill/>
        </p:spPr>
        <p:txBody>
          <a:bodyPr wrap="square" rtlCol="0">
            <a:spAutoFit/>
          </a:bodyPr>
          <a:lstStyle/>
          <a:p>
            <a:pPr algn="ctr"/>
            <a:r>
              <a:rPr lang="en-GB" sz="800" dirty="0" smtClean="0"/>
              <a:t>Conventional Manufacture</a:t>
            </a:r>
            <a:endParaRPr lang="en-GB" sz="800" dirty="0"/>
          </a:p>
        </p:txBody>
      </p:sp>
      <p:sp>
        <p:nvSpPr>
          <p:cNvPr id="14" name="Right Arrow 13"/>
          <p:cNvSpPr/>
          <p:nvPr/>
        </p:nvSpPr>
        <p:spPr bwMode="auto">
          <a:xfrm rot="5400000">
            <a:off x="10326422" y="3426644"/>
            <a:ext cx="252564" cy="158641"/>
          </a:xfrm>
          <a:prstGeom prst="rightArrow">
            <a:avLst>
              <a:gd name="adj1" fmla="val 50000"/>
              <a:gd name="adj2" fmla="val 50001"/>
            </a:avLst>
          </a:prstGeom>
          <a:solidFill>
            <a:srgbClr val="FC4C0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9304197" y="3164566"/>
            <a:ext cx="2297014" cy="215444"/>
          </a:xfrm>
          <a:prstGeom prst="rect">
            <a:avLst/>
          </a:prstGeom>
          <a:noFill/>
        </p:spPr>
        <p:txBody>
          <a:bodyPr wrap="square" rtlCol="0">
            <a:spAutoFit/>
          </a:bodyPr>
          <a:lstStyle/>
          <a:p>
            <a:pPr algn="ctr"/>
            <a:r>
              <a:rPr lang="en-GB" sz="800" dirty="0" smtClean="0"/>
              <a:t>AM part</a:t>
            </a:r>
            <a:endParaRPr lang="en-GB" sz="800" dirty="0"/>
          </a:p>
        </p:txBody>
      </p:sp>
      <p:sp>
        <p:nvSpPr>
          <p:cNvPr id="16" name="TextBox 15"/>
          <p:cNvSpPr txBox="1"/>
          <p:nvPr/>
        </p:nvSpPr>
        <p:spPr>
          <a:xfrm>
            <a:off x="9304197" y="4621318"/>
            <a:ext cx="2297014" cy="215444"/>
          </a:xfrm>
          <a:prstGeom prst="rect">
            <a:avLst/>
          </a:prstGeom>
          <a:noFill/>
        </p:spPr>
        <p:txBody>
          <a:bodyPr wrap="square" rtlCol="0">
            <a:spAutoFit/>
          </a:bodyPr>
          <a:lstStyle/>
          <a:p>
            <a:pPr algn="ctr"/>
            <a:r>
              <a:rPr lang="en-GB" sz="800" dirty="0" smtClean="0"/>
              <a:t>New Weld Tooling</a:t>
            </a:r>
            <a:endParaRPr lang="en-GB" sz="800" dirty="0"/>
          </a:p>
        </p:txBody>
      </p:sp>
      <p:sp>
        <p:nvSpPr>
          <p:cNvPr id="18" name="Right Arrow 17"/>
          <p:cNvSpPr/>
          <p:nvPr/>
        </p:nvSpPr>
        <p:spPr bwMode="auto">
          <a:xfrm rot="5400000">
            <a:off x="10326423" y="4902886"/>
            <a:ext cx="252564" cy="158641"/>
          </a:xfrm>
          <a:prstGeom prst="rightArrow">
            <a:avLst>
              <a:gd name="adj1" fmla="val 50000"/>
              <a:gd name="adj2" fmla="val 50001"/>
            </a:avLst>
          </a:prstGeom>
          <a:solidFill>
            <a:srgbClr val="FC4C02"/>
          </a:solidFill>
          <a:ln w="9525"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p:txBody>
      </p:sp>
      <p:sp>
        <p:nvSpPr>
          <p:cNvPr id="19" name="TextBox 18"/>
          <p:cNvSpPr txBox="1"/>
          <p:nvPr/>
        </p:nvSpPr>
        <p:spPr>
          <a:xfrm>
            <a:off x="9003949" y="6036591"/>
            <a:ext cx="2897512" cy="215444"/>
          </a:xfrm>
          <a:prstGeom prst="rect">
            <a:avLst/>
          </a:prstGeom>
          <a:noFill/>
        </p:spPr>
        <p:txBody>
          <a:bodyPr wrap="square" rtlCol="0">
            <a:spAutoFit/>
          </a:bodyPr>
          <a:lstStyle/>
          <a:p>
            <a:pPr algn="ctr"/>
            <a:r>
              <a:rPr lang="en-GB" sz="800" dirty="0"/>
              <a:t>Full Assembly – AM part welded to panel</a:t>
            </a:r>
          </a:p>
        </p:txBody>
      </p:sp>
      <p:sp>
        <p:nvSpPr>
          <p:cNvPr id="3" name="TextBox 2"/>
          <p:cNvSpPr txBox="1"/>
          <p:nvPr/>
        </p:nvSpPr>
        <p:spPr>
          <a:xfrm>
            <a:off x="2467433" y="6237065"/>
            <a:ext cx="6750860" cy="371959"/>
          </a:xfrm>
          <a:prstGeom prst="rect">
            <a:avLst/>
          </a:prstGeom>
          <a:solidFill>
            <a:schemeClr val="accent2">
              <a:lumMod val="20000"/>
              <a:lumOff val="80000"/>
            </a:schemeClr>
          </a:solidFill>
        </p:spPr>
        <p:txBody>
          <a:bodyPr wrap="square" rtlCol="0">
            <a:spAutoFit/>
          </a:bodyPr>
          <a:lstStyle/>
          <a:p>
            <a:pPr algn="ctr"/>
            <a:r>
              <a:rPr lang="en-GB" dirty="0" smtClean="0"/>
              <a:t>Achieved 1</a:t>
            </a:r>
            <a:r>
              <a:rPr lang="en-GB" baseline="30000" dirty="0" smtClean="0"/>
              <a:t>st</a:t>
            </a:r>
            <a:r>
              <a:rPr lang="en-GB" dirty="0" smtClean="0"/>
              <a:t> fully qualified metallic component</a:t>
            </a:r>
            <a:endParaRPr lang="en-GB" dirty="0"/>
          </a:p>
        </p:txBody>
      </p:sp>
      <p:grpSp>
        <p:nvGrpSpPr>
          <p:cNvPr id="10" name="Group 9"/>
          <p:cNvGrpSpPr/>
          <p:nvPr/>
        </p:nvGrpSpPr>
        <p:grpSpPr>
          <a:xfrm>
            <a:off x="172168" y="3603370"/>
            <a:ext cx="1442642" cy="2635734"/>
            <a:chOff x="172168" y="2803588"/>
            <a:chExt cx="1442642" cy="2635734"/>
          </a:xfrm>
        </p:grpSpPr>
        <p:pic>
          <p:nvPicPr>
            <p:cNvPr id="21" name="Picture 2" descr="https://resources.baesystems.com/filestore/2/1/0/3/1_c7c2f3883130a6c/21031scr_a3de41aa1609cf4.jpg?v=2015-01-27+18%3A02%3A29">
              <a:hlinkClick r:id="rId8"/>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72168" y="2803588"/>
              <a:ext cx="1442642" cy="975376"/>
            </a:xfrm>
            <a:prstGeom prst="rect">
              <a:avLst/>
            </a:prstGeom>
            <a:ln>
              <a:noFill/>
            </a:ln>
            <a:effectLst>
              <a:outerShdw blurRad="190500" algn="tl" rotWithShape="0">
                <a:srgbClr val="000000">
                  <a:alpha val="70000"/>
                </a:srgbClr>
              </a:outerShdw>
            </a:effectLst>
            <a:extLst/>
          </p:spPr>
        </p:pic>
        <p:sp>
          <p:nvSpPr>
            <p:cNvPr id="22" name="TextBox 21"/>
            <p:cNvSpPr txBox="1"/>
            <p:nvPr/>
          </p:nvSpPr>
          <p:spPr>
            <a:xfrm>
              <a:off x="303816" y="3782575"/>
              <a:ext cx="1179345" cy="338554"/>
            </a:xfrm>
            <a:prstGeom prst="rect">
              <a:avLst/>
            </a:prstGeom>
            <a:noFill/>
          </p:spPr>
          <p:txBody>
            <a:bodyPr wrap="square" rtlCol="0">
              <a:spAutoFit/>
            </a:bodyPr>
            <a:lstStyle/>
            <a:p>
              <a:pPr algn="ctr"/>
              <a:r>
                <a:rPr lang="en-GB" sz="800" dirty="0" smtClean="0"/>
                <a:t>Conventional Manufacture</a:t>
              </a:r>
              <a:endParaRPr lang="en-GB" sz="800" dirty="0"/>
            </a:p>
          </p:txBody>
        </p:sp>
        <p:sp>
          <p:nvSpPr>
            <p:cNvPr id="23" name="TextBox 22"/>
            <p:cNvSpPr txBox="1"/>
            <p:nvPr/>
          </p:nvSpPr>
          <p:spPr>
            <a:xfrm>
              <a:off x="215993" y="5223878"/>
              <a:ext cx="1354991" cy="215444"/>
            </a:xfrm>
            <a:prstGeom prst="rect">
              <a:avLst/>
            </a:prstGeom>
            <a:noFill/>
          </p:spPr>
          <p:txBody>
            <a:bodyPr wrap="square" rtlCol="0">
              <a:spAutoFit/>
            </a:bodyPr>
            <a:lstStyle/>
            <a:p>
              <a:pPr algn="ctr"/>
              <a:r>
                <a:rPr lang="en-GB" sz="800" dirty="0" smtClean="0"/>
                <a:t>Old Weld Tooling</a:t>
              </a:r>
              <a:endParaRPr lang="en-GB" sz="800" dirty="0"/>
            </a:p>
          </p:txBody>
        </p:sp>
        <p:pic>
          <p:nvPicPr>
            <p:cNvPr id="24" name="Picture 2" descr="G:\windtunl\Function\ESF\ALM\Model Transfer\Roger Smith\NACA\Pics\P1014072.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2168" y="4129136"/>
              <a:ext cx="1442642" cy="108198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sp>
        <p:nvSpPr>
          <p:cNvPr id="25" name="Right Arrow 24"/>
          <p:cNvSpPr/>
          <p:nvPr/>
        </p:nvSpPr>
        <p:spPr bwMode="auto">
          <a:xfrm rot="5400000">
            <a:off x="9154110" y="3283398"/>
            <a:ext cx="5119360" cy="335650"/>
          </a:xfrm>
          <a:prstGeom prst="rightArrow">
            <a:avLst>
              <a:gd name="adj1" fmla="val 63580"/>
              <a:gd name="adj2" fmla="val 50000"/>
            </a:avLst>
          </a:prstGeom>
          <a:solidFill>
            <a:srgbClr val="FC4C02"/>
          </a:solidFill>
          <a:ln w="9525" cap="flat" cmpd="sng" algn="ctr">
            <a:no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400" b="1" i="0" u="none" strike="noStrike" cap="none" normalizeH="0" baseline="0" dirty="0" smtClean="0">
                <a:ln>
                  <a:noFill/>
                </a:ln>
                <a:solidFill>
                  <a:schemeClr val="tx1"/>
                </a:solidFill>
                <a:effectLst/>
                <a:latin typeface="Arial" charset="0"/>
              </a:rPr>
              <a:t>8 months</a:t>
            </a:r>
          </a:p>
        </p:txBody>
      </p:sp>
    </p:spTree>
    <p:extLst>
      <p:ext uri="{BB962C8B-B14F-4D97-AF65-F5344CB8AC3E}">
        <p14:creationId xmlns:p14="http://schemas.microsoft.com/office/powerpoint/2010/main" val="1073543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55123DE-DF0A-45CF-9929-81DBBDC71DC7}" type="slidenum">
              <a:rPr lang="en-AU" smtClean="0"/>
              <a:pPr/>
              <a:t>8</a:t>
            </a:fld>
            <a:endParaRPr lang="en-AU" dirty="0"/>
          </a:p>
        </p:txBody>
      </p:sp>
      <p:sp>
        <p:nvSpPr>
          <p:cNvPr id="4" name="Title 3"/>
          <p:cNvSpPr>
            <a:spLocks noGrp="1"/>
          </p:cNvSpPr>
          <p:nvPr>
            <p:ph type="title"/>
          </p:nvPr>
        </p:nvSpPr>
        <p:spPr/>
        <p:txBody>
          <a:bodyPr/>
          <a:lstStyle/>
          <a:p>
            <a:r>
              <a:rPr lang="en-GB" dirty="0" smtClean="0"/>
              <a:t>Case Study</a:t>
            </a:r>
            <a:br>
              <a:rPr lang="en-GB" dirty="0" smtClean="0"/>
            </a:br>
            <a:r>
              <a:rPr lang="en-GB" b="1" dirty="0">
                <a:solidFill>
                  <a:schemeClr val="accent2"/>
                </a:solidFill>
              </a:rPr>
              <a:t>H</a:t>
            </a:r>
            <a:r>
              <a:rPr lang="en-GB" b="1" dirty="0" smtClean="0">
                <a:solidFill>
                  <a:schemeClr val="accent2"/>
                </a:solidFill>
              </a:rPr>
              <a:t>awk NACA Intake </a:t>
            </a:r>
            <a:endParaRPr lang="en-GB" b="1" dirty="0">
              <a:solidFill>
                <a:schemeClr val="accent2"/>
              </a:solidFill>
            </a:endParaRPr>
          </a:p>
        </p:txBody>
      </p:sp>
      <p:pic>
        <p:nvPicPr>
          <p:cNvPr id="7" name="Picture 6" descr="https://resources.baesystems.com/filestore/3/9/8/7/8_a40ae738c0045b4/39878scr_35ebaeea0717e21.jpg?v=2016-04-27+15%3A58%3A14">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2112" y="596755"/>
            <a:ext cx="3329397" cy="27418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s://resources.baesystems.com/filestore/4/2/8/4/8_9cb1c3c06079647/42848scr_5894d5bcbfce9e4.jpg?v=2016-06-10+16%3A32%3A37">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51163" y="3564124"/>
            <a:ext cx="3329397" cy="2632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resources.baesystems.com/filestore/3/9/8/9/1_8d4752e94c7f288/39891scr_fac649d8446e43b.jpg?v=2016-04-27+16%3A00%3A30">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026" y="1588764"/>
            <a:ext cx="3041732" cy="45599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s://resources.baesystems.com/filestore/3/9/8/8/5_8793df35d9bd58c/39885scr_8865ed7760330eb.jpg?v=2016-04-27+15%3A59%3A26">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070349" y="2014960"/>
            <a:ext cx="3872500" cy="258318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Oval 10"/>
          <p:cNvSpPr/>
          <p:nvPr/>
        </p:nvSpPr>
        <p:spPr>
          <a:xfrm>
            <a:off x="863600" y="4167913"/>
            <a:ext cx="1390650" cy="781050"/>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 name="Straight Connector 11"/>
          <p:cNvCxnSpPr>
            <a:stCxn id="11" idx="0"/>
            <a:endCxn id="10" idx="7"/>
          </p:cNvCxnSpPr>
          <p:nvPr/>
        </p:nvCxnSpPr>
        <p:spPr>
          <a:xfrm flipV="1">
            <a:off x="1558925" y="2393259"/>
            <a:ext cx="3078538" cy="1774654"/>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10" idx="4"/>
          </p:cNvCxnSpPr>
          <p:nvPr/>
        </p:nvCxnSpPr>
        <p:spPr>
          <a:xfrm flipV="1">
            <a:off x="1847892" y="4598146"/>
            <a:ext cx="4158707" cy="350818"/>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6" name="Text Placeholder 2"/>
          <p:cNvSpPr txBox="1">
            <a:spLocks/>
          </p:cNvSpPr>
          <p:nvPr/>
        </p:nvSpPr>
        <p:spPr bwMode="gray">
          <a:xfrm>
            <a:off x="4124794" y="949180"/>
            <a:ext cx="3828582" cy="1569660"/>
          </a:xfrm>
          <a:prstGeom prst="rect">
            <a:avLst/>
          </a:prstGeom>
        </p:spPr>
        <p:txBody>
          <a:bodyPr vert="horz" wrap="square" lIns="0" tIns="0" rIns="0" bIns="0" rtlCol="0">
            <a:spAutoFit/>
          </a:bodyPr>
          <a:lstStyle>
            <a:lvl1pPr marL="0" indent="0" algn="l" defTabSz="1073084" rtl="0" eaLnBrk="1" latinLnBrk="0" hangingPunct="1">
              <a:lnSpc>
                <a:spcPct val="100000"/>
              </a:lnSpc>
              <a:spcBef>
                <a:spcPts val="0"/>
              </a:spcBef>
              <a:buClr>
                <a:schemeClr val="accent2"/>
              </a:buClr>
              <a:buFont typeface="Arial" panose="020B0604020202020204" pitchFamily="34" charset="0"/>
              <a:buNone/>
              <a:defRPr sz="12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a:lstStyle>
          <a:p>
            <a:pPr algn="ctr">
              <a:lnSpc>
                <a:spcPct val="150000"/>
              </a:lnSpc>
            </a:pPr>
            <a:r>
              <a:rPr lang="en-GB" b="1" u="sng" dirty="0" smtClean="0">
                <a:solidFill>
                  <a:srgbClr val="FC4C02"/>
                </a:solidFill>
                <a:sym typeface="Wingdings" panose="05000000000000000000" pitchFamily="2" charset="2"/>
              </a:rPr>
              <a:t>December 2015</a:t>
            </a:r>
          </a:p>
          <a:p>
            <a:pPr algn="ctr">
              <a:lnSpc>
                <a:spcPct val="150000"/>
              </a:lnSpc>
            </a:pPr>
            <a:r>
              <a:rPr lang="en-GB" dirty="0" smtClean="0">
                <a:solidFill>
                  <a:schemeClr val="tx1"/>
                </a:solidFill>
                <a:sym typeface="Wingdings" panose="05000000000000000000" pitchFamily="2" charset="2"/>
              </a:rPr>
              <a:t>Achievement of 1</a:t>
            </a:r>
            <a:r>
              <a:rPr lang="en-GB" baseline="30000" dirty="0" smtClean="0">
                <a:solidFill>
                  <a:schemeClr val="tx1"/>
                </a:solidFill>
                <a:sym typeface="Wingdings" panose="05000000000000000000" pitchFamily="2" charset="2"/>
              </a:rPr>
              <a:t>st</a:t>
            </a:r>
            <a:r>
              <a:rPr lang="en-GB" dirty="0" smtClean="0">
                <a:solidFill>
                  <a:schemeClr val="tx1"/>
                </a:solidFill>
                <a:sym typeface="Wingdings" panose="05000000000000000000" pitchFamily="2" charset="2"/>
              </a:rPr>
              <a:t> fully qualified Additive Manufactured metallic component on a customer product</a:t>
            </a:r>
          </a:p>
          <a:p>
            <a:pPr marL="171450" indent="-171450" algn="ctr">
              <a:buFont typeface="Arial" panose="020B0604020202020204" pitchFamily="34" charset="0"/>
              <a:buChar char="•"/>
            </a:pPr>
            <a:endParaRPr lang="en-GB" dirty="0" smtClean="0">
              <a:solidFill>
                <a:srgbClr val="FC4C02"/>
              </a:solidFill>
              <a:sym typeface="Wingdings" panose="05000000000000000000" pitchFamily="2" charset="2"/>
            </a:endParaRPr>
          </a:p>
          <a:p>
            <a:pPr marL="171450" indent="-171450" algn="ctr">
              <a:buFont typeface="Arial" panose="020B0604020202020204" pitchFamily="34" charset="0"/>
              <a:buChar char="•"/>
            </a:pPr>
            <a:endParaRPr lang="en-GB" dirty="0" smtClean="0">
              <a:solidFill>
                <a:schemeClr val="tx1"/>
              </a:solidFill>
              <a:sym typeface="Wingdings" panose="05000000000000000000" pitchFamily="2" charset="2"/>
            </a:endParaRPr>
          </a:p>
          <a:p>
            <a:pPr algn="ctr"/>
            <a:endParaRPr lang="en-GB" dirty="0" smtClean="0">
              <a:solidFill>
                <a:schemeClr val="tx1"/>
              </a:solidFill>
              <a:sym typeface="Wingdings" panose="05000000000000000000" pitchFamily="2" charset="2"/>
            </a:endParaRPr>
          </a:p>
          <a:p>
            <a:pPr marL="171450" indent="-171450" algn="ctr">
              <a:buFont typeface="Arial" panose="020B0604020202020204" pitchFamily="34" charset="0"/>
              <a:buChar char="•"/>
            </a:pPr>
            <a:endParaRPr lang="en-GB" dirty="0">
              <a:solidFill>
                <a:srgbClr val="FC4C02"/>
              </a:solidFill>
            </a:endParaRPr>
          </a:p>
        </p:txBody>
      </p:sp>
      <p:sp>
        <p:nvSpPr>
          <p:cNvPr id="17" name="Text Placeholder 2"/>
          <p:cNvSpPr txBox="1">
            <a:spLocks/>
          </p:cNvSpPr>
          <p:nvPr/>
        </p:nvSpPr>
        <p:spPr bwMode="gray">
          <a:xfrm>
            <a:off x="4070349" y="5072789"/>
            <a:ext cx="3828582" cy="1015663"/>
          </a:xfrm>
          <a:prstGeom prst="rect">
            <a:avLst/>
          </a:prstGeom>
        </p:spPr>
        <p:txBody>
          <a:bodyPr vert="horz" wrap="square" lIns="0" tIns="0" rIns="0" bIns="0" rtlCol="0">
            <a:spAutoFit/>
          </a:bodyPr>
          <a:lstStyle>
            <a:lvl1pPr marL="0" indent="0" algn="l" defTabSz="1073084" rtl="0" eaLnBrk="1" latinLnBrk="0" hangingPunct="1">
              <a:lnSpc>
                <a:spcPct val="100000"/>
              </a:lnSpc>
              <a:spcBef>
                <a:spcPts val="0"/>
              </a:spcBef>
              <a:buClr>
                <a:schemeClr val="accent2"/>
              </a:buClr>
              <a:buFont typeface="Arial" panose="020B0604020202020204" pitchFamily="34" charset="0"/>
              <a:buNone/>
              <a:defRPr sz="1200" kern="1200">
                <a:solidFill>
                  <a:schemeClr val="tx2"/>
                </a:solidFill>
                <a:latin typeface="+mn-lt"/>
                <a:ea typeface="+mn-ea"/>
                <a:cs typeface="+mn-cs"/>
              </a:defRPr>
            </a:lvl1pPr>
            <a:lvl2pPr marL="822292"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2pPr>
            <a:lvl3pPr marL="1358834"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3pPr>
            <a:lvl4pPr marL="1895376" indent="-285750"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4pPr>
            <a:lvl5pPr marL="2414438" indent="-268271" algn="l" defTabSz="1073084" rtl="0" eaLnBrk="1" latinLnBrk="0" hangingPunct="1">
              <a:lnSpc>
                <a:spcPct val="90000"/>
              </a:lnSpc>
              <a:spcBef>
                <a:spcPts val="587"/>
              </a:spcBef>
              <a:buClr>
                <a:schemeClr val="accent2"/>
              </a:buClr>
              <a:buFont typeface="Arial" panose="020B0604020202020204" pitchFamily="34" charset="0"/>
              <a:buChar char="•"/>
              <a:defRPr sz="1600" kern="1200">
                <a:solidFill>
                  <a:schemeClr val="tx2"/>
                </a:solidFill>
                <a:latin typeface="+mn-lt"/>
                <a:ea typeface="+mn-ea"/>
                <a:cs typeface="+mn-cs"/>
              </a:defRPr>
            </a:lvl5pPr>
            <a:lvl6pPr marL="2950981"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6pPr>
            <a:lvl7pPr marL="3487523"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7pPr>
            <a:lvl8pPr marL="4024065"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8pPr>
            <a:lvl9pPr marL="4560606" indent="-268271" algn="l" defTabSz="1073084" rtl="0" eaLnBrk="1" latinLnBrk="0" hangingPunct="1">
              <a:lnSpc>
                <a:spcPct val="90000"/>
              </a:lnSpc>
              <a:spcBef>
                <a:spcPts val="587"/>
              </a:spcBef>
              <a:buFont typeface="Arial" panose="020B0604020202020204" pitchFamily="34" charset="0"/>
              <a:buChar char="•"/>
              <a:defRPr sz="2112" kern="1200">
                <a:solidFill>
                  <a:schemeClr val="tx1"/>
                </a:solidFill>
                <a:latin typeface="+mn-lt"/>
                <a:ea typeface="+mn-ea"/>
                <a:cs typeface="+mn-cs"/>
              </a:defRPr>
            </a:lvl9pPr>
          </a:lstStyle>
          <a:p>
            <a:pPr algn="ctr">
              <a:lnSpc>
                <a:spcPct val="150000"/>
              </a:lnSpc>
            </a:pPr>
            <a:r>
              <a:rPr lang="en-GB" b="1" u="sng" dirty="0" smtClean="0">
                <a:solidFill>
                  <a:srgbClr val="FC4C02"/>
                </a:solidFill>
                <a:sym typeface="Wingdings" panose="05000000000000000000" pitchFamily="2" charset="2"/>
              </a:rPr>
              <a:t>March 2017 FIRST FLIGHT</a:t>
            </a:r>
            <a:endParaRPr lang="en-GB" dirty="0" smtClean="0">
              <a:solidFill>
                <a:schemeClr val="tx1"/>
              </a:solidFill>
              <a:sym typeface="Wingdings" panose="05000000000000000000" pitchFamily="2" charset="2"/>
            </a:endParaRPr>
          </a:p>
          <a:p>
            <a:pPr marL="171450" indent="-171450" algn="ctr">
              <a:buFont typeface="Arial" panose="020B0604020202020204" pitchFamily="34" charset="0"/>
              <a:buChar char="•"/>
            </a:pPr>
            <a:endParaRPr lang="en-GB" dirty="0" smtClean="0">
              <a:solidFill>
                <a:srgbClr val="FC4C02"/>
              </a:solidFill>
              <a:sym typeface="Wingdings" panose="05000000000000000000" pitchFamily="2" charset="2"/>
            </a:endParaRPr>
          </a:p>
          <a:p>
            <a:pPr marL="171450" indent="-171450" algn="ctr">
              <a:buFont typeface="Arial" panose="020B0604020202020204" pitchFamily="34" charset="0"/>
              <a:buChar char="•"/>
            </a:pPr>
            <a:endParaRPr lang="en-GB" dirty="0" smtClean="0">
              <a:solidFill>
                <a:schemeClr val="tx1"/>
              </a:solidFill>
              <a:sym typeface="Wingdings" panose="05000000000000000000" pitchFamily="2" charset="2"/>
            </a:endParaRPr>
          </a:p>
          <a:p>
            <a:pPr algn="ctr"/>
            <a:endParaRPr lang="en-GB" dirty="0" smtClean="0">
              <a:solidFill>
                <a:schemeClr val="tx1"/>
              </a:solidFill>
              <a:sym typeface="Wingdings" panose="05000000000000000000" pitchFamily="2" charset="2"/>
            </a:endParaRPr>
          </a:p>
          <a:p>
            <a:pPr marL="171450" indent="-171450" algn="ctr">
              <a:buFont typeface="Arial" panose="020B0604020202020204" pitchFamily="34" charset="0"/>
              <a:buChar char="•"/>
            </a:pPr>
            <a:endParaRPr lang="en-GB" dirty="0">
              <a:solidFill>
                <a:srgbClr val="FC4C02"/>
              </a:solidFill>
            </a:endParaRPr>
          </a:p>
        </p:txBody>
      </p:sp>
    </p:spTree>
    <p:extLst>
      <p:ext uri="{BB962C8B-B14F-4D97-AF65-F5344CB8AC3E}">
        <p14:creationId xmlns:p14="http://schemas.microsoft.com/office/powerpoint/2010/main" val="34276030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4255548" y="1969464"/>
            <a:ext cx="3704077" cy="1935059"/>
          </a:xfrm>
          <a:prstGeom prst="rect">
            <a:avLst/>
          </a:prstGeom>
          <a:solidFill>
            <a:srgbClr val="FFDBCC">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4" name="Rectangle 3"/>
          <p:cNvSpPr/>
          <p:nvPr/>
        </p:nvSpPr>
        <p:spPr>
          <a:xfrm>
            <a:off x="330200" y="1969340"/>
            <a:ext cx="3565528" cy="1935059"/>
          </a:xfrm>
          <a:prstGeom prst="rect">
            <a:avLst/>
          </a:prstGeom>
          <a:solidFill>
            <a:srgbClr val="FFDBCC">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 name="Slide Number Placeholder 1"/>
          <p:cNvSpPr>
            <a:spLocks noGrp="1"/>
          </p:cNvSpPr>
          <p:nvPr>
            <p:ph type="sldNum" sz="quarter" idx="12"/>
          </p:nvPr>
        </p:nvSpPr>
        <p:spPr/>
        <p:txBody>
          <a:bodyPr/>
          <a:lstStyle/>
          <a:p>
            <a:fld id="{455123DE-DF0A-45CF-9929-81DBBDC71DC7}" type="slidenum">
              <a:rPr lang="en-AU" smtClean="0">
                <a:solidFill>
                  <a:srgbClr val="404146"/>
                </a:solidFill>
              </a:rPr>
              <a:pPr/>
              <a:t>9</a:t>
            </a:fld>
            <a:endParaRPr lang="en-AU" dirty="0">
              <a:solidFill>
                <a:srgbClr val="404146"/>
              </a:solidFill>
            </a:endParaRPr>
          </a:p>
        </p:txBody>
      </p:sp>
      <p:sp>
        <p:nvSpPr>
          <p:cNvPr id="3" name="Title 2"/>
          <p:cNvSpPr>
            <a:spLocks noGrp="1"/>
          </p:cNvSpPr>
          <p:nvPr>
            <p:ph type="title"/>
          </p:nvPr>
        </p:nvSpPr>
        <p:spPr/>
        <p:txBody>
          <a:bodyPr/>
          <a:lstStyle/>
          <a:p>
            <a:r>
              <a:rPr lang="en-GB" dirty="0" smtClean="0"/>
              <a:t>Hawk Development</a:t>
            </a:r>
            <a:br>
              <a:rPr lang="en-GB" dirty="0" smtClean="0"/>
            </a:br>
            <a:r>
              <a:rPr lang="en-GB" sz="2000" dirty="0" smtClean="0">
                <a:solidFill>
                  <a:srgbClr val="FC4C02"/>
                </a:solidFill>
              </a:rPr>
              <a:t>Qualified Product Production </a:t>
            </a:r>
            <a:endParaRPr lang="en-GB" sz="2000" dirty="0">
              <a:solidFill>
                <a:srgbClr val="FC4C02"/>
              </a:solidFill>
            </a:endParaRPr>
          </a:p>
        </p:txBody>
      </p:sp>
      <p:sp>
        <p:nvSpPr>
          <p:cNvPr id="15" name="TextBox 14"/>
          <p:cNvSpPr txBox="1"/>
          <p:nvPr/>
        </p:nvSpPr>
        <p:spPr>
          <a:xfrm>
            <a:off x="398567" y="1619128"/>
            <a:ext cx="2655407" cy="307777"/>
          </a:xfrm>
          <a:prstGeom prst="rect">
            <a:avLst/>
          </a:prstGeom>
          <a:noFill/>
        </p:spPr>
        <p:txBody>
          <a:bodyPr wrap="none" rtlCol="0">
            <a:spAutoFit/>
          </a:bodyPr>
          <a:lstStyle/>
          <a:p>
            <a:pPr defTabSz="914400"/>
            <a:r>
              <a:rPr lang="en-GB" sz="1400" dirty="0" smtClean="0">
                <a:solidFill>
                  <a:srgbClr val="000000"/>
                </a:solidFill>
              </a:rPr>
              <a:t>Pre-Production NACA Inlet Pipe</a:t>
            </a:r>
            <a:endParaRPr lang="en-GB" sz="1400" dirty="0">
              <a:solidFill>
                <a:srgbClr val="000000"/>
              </a:solidFill>
            </a:endParaRPr>
          </a:p>
        </p:txBody>
      </p:sp>
      <p:sp>
        <p:nvSpPr>
          <p:cNvPr id="38" name="TextBox 37"/>
          <p:cNvSpPr txBox="1"/>
          <p:nvPr/>
        </p:nvSpPr>
        <p:spPr>
          <a:xfrm>
            <a:off x="8750384" y="1619128"/>
            <a:ext cx="2063194" cy="307777"/>
          </a:xfrm>
          <a:prstGeom prst="rect">
            <a:avLst/>
          </a:prstGeom>
          <a:noFill/>
        </p:spPr>
        <p:txBody>
          <a:bodyPr wrap="none" rtlCol="0">
            <a:spAutoFit/>
          </a:bodyPr>
          <a:lstStyle/>
          <a:p>
            <a:pPr defTabSz="914400"/>
            <a:r>
              <a:rPr lang="en-GB" sz="1400" dirty="0" smtClean="0">
                <a:solidFill>
                  <a:srgbClr val="000000"/>
                </a:solidFill>
              </a:rPr>
              <a:t>Pre -Production Tin Can</a:t>
            </a:r>
            <a:endParaRPr lang="en-GB" sz="1400" dirty="0">
              <a:solidFill>
                <a:srgbClr val="000000"/>
              </a:solidFill>
            </a:endParaRPr>
          </a:p>
        </p:txBody>
      </p:sp>
      <p:sp>
        <p:nvSpPr>
          <p:cNvPr id="16" name="TextBox 15"/>
          <p:cNvSpPr txBox="1"/>
          <p:nvPr/>
        </p:nvSpPr>
        <p:spPr>
          <a:xfrm>
            <a:off x="4506723" y="1599956"/>
            <a:ext cx="2589683" cy="307777"/>
          </a:xfrm>
          <a:prstGeom prst="rect">
            <a:avLst/>
          </a:prstGeom>
          <a:noFill/>
        </p:spPr>
        <p:txBody>
          <a:bodyPr wrap="none" rtlCol="0">
            <a:spAutoFit/>
          </a:bodyPr>
          <a:lstStyle/>
          <a:p>
            <a:pPr defTabSz="914400"/>
            <a:r>
              <a:rPr lang="en-GB" sz="1400" dirty="0" smtClean="0">
                <a:solidFill>
                  <a:srgbClr val="000000"/>
                </a:solidFill>
              </a:rPr>
              <a:t>Pre-Production RAM Air Intake</a:t>
            </a:r>
            <a:endParaRPr lang="en-GB" sz="1400" dirty="0">
              <a:solidFill>
                <a:srgbClr val="000000"/>
              </a:solidFill>
            </a:endParaRPr>
          </a:p>
        </p:txBody>
      </p:sp>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611" t="11707" r="34444" b="16896"/>
          <a:stretch/>
        </p:blipFill>
        <p:spPr bwMode="auto">
          <a:xfrm>
            <a:off x="2298704" y="2047407"/>
            <a:ext cx="1488117" cy="179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0" t="18046" r="25456" b="14565"/>
          <a:stretch/>
        </p:blipFill>
        <p:spPr bwMode="auto">
          <a:xfrm>
            <a:off x="496961" y="2047408"/>
            <a:ext cx="1703051" cy="180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614319" y="3871882"/>
            <a:ext cx="1112805" cy="261610"/>
          </a:xfrm>
          <a:prstGeom prst="rect">
            <a:avLst/>
          </a:prstGeom>
          <a:noFill/>
        </p:spPr>
        <p:txBody>
          <a:bodyPr wrap="none" rtlCol="0">
            <a:spAutoFit/>
          </a:bodyPr>
          <a:lstStyle/>
          <a:p>
            <a:pPr defTabSz="914400"/>
            <a:r>
              <a:rPr lang="en-GB" sz="1100" b="1" dirty="0" smtClean="0">
                <a:solidFill>
                  <a:srgbClr val="FC4C02"/>
                </a:solidFill>
              </a:rPr>
              <a:t>Old Standard</a:t>
            </a:r>
            <a:endParaRPr lang="en-GB" sz="1100" b="1" dirty="0">
              <a:solidFill>
                <a:srgbClr val="FC4C02"/>
              </a:solidFill>
            </a:endParaRPr>
          </a:p>
        </p:txBody>
      </p:sp>
      <p:sp>
        <p:nvSpPr>
          <p:cNvPr id="21" name="TextBox 20"/>
          <p:cNvSpPr txBox="1"/>
          <p:nvPr/>
        </p:nvSpPr>
        <p:spPr>
          <a:xfrm>
            <a:off x="2366951" y="3869710"/>
            <a:ext cx="1106393" cy="261610"/>
          </a:xfrm>
          <a:prstGeom prst="rect">
            <a:avLst/>
          </a:prstGeom>
          <a:noFill/>
        </p:spPr>
        <p:txBody>
          <a:bodyPr wrap="none" rtlCol="0">
            <a:spAutoFit/>
          </a:bodyPr>
          <a:lstStyle/>
          <a:p>
            <a:pPr defTabSz="914400"/>
            <a:r>
              <a:rPr lang="en-GB" sz="1100" b="1" dirty="0" smtClean="0">
                <a:solidFill>
                  <a:srgbClr val="FC4C02"/>
                </a:solidFill>
              </a:rPr>
              <a:t>New AM Part</a:t>
            </a:r>
            <a:endParaRPr lang="en-GB" sz="1100" b="1" dirty="0">
              <a:solidFill>
                <a:srgbClr val="FC4C02"/>
              </a:solidFill>
            </a:endParaRPr>
          </a:p>
        </p:txBody>
      </p:sp>
      <p:pic>
        <p:nvPicPr>
          <p:cNvPr id="22"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88" t="12932" r="23513" b="7857"/>
          <a:stretch/>
        </p:blipFill>
        <p:spPr bwMode="auto">
          <a:xfrm>
            <a:off x="4410701" y="2024211"/>
            <a:ext cx="1646083" cy="1795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4512421" y="3867305"/>
            <a:ext cx="1112805" cy="261610"/>
          </a:xfrm>
          <a:prstGeom prst="rect">
            <a:avLst/>
          </a:prstGeom>
          <a:noFill/>
        </p:spPr>
        <p:txBody>
          <a:bodyPr wrap="none" rtlCol="0">
            <a:spAutoFit/>
          </a:bodyPr>
          <a:lstStyle/>
          <a:p>
            <a:pPr defTabSz="914400"/>
            <a:r>
              <a:rPr lang="en-GB" sz="1100" b="1" dirty="0" smtClean="0">
                <a:solidFill>
                  <a:srgbClr val="FC4C02"/>
                </a:solidFill>
              </a:rPr>
              <a:t>Old Standard</a:t>
            </a:r>
            <a:endParaRPr lang="en-GB" sz="1100" b="1" dirty="0">
              <a:solidFill>
                <a:srgbClr val="FC4C02"/>
              </a:solidFill>
            </a:endParaRPr>
          </a:p>
        </p:txBody>
      </p:sp>
      <p:sp>
        <p:nvSpPr>
          <p:cNvPr id="25" name="TextBox 24"/>
          <p:cNvSpPr txBox="1"/>
          <p:nvPr/>
        </p:nvSpPr>
        <p:spPr>
          <a:xfrm>
            <a:off x="6392068" y="3865133"/>
            <a:ext cx="1106393" cy="261610"/>
          </a:xfrm>
          <a:prstGeom prst="rect">
            <a:avLst/>
          </a:prstGeom>
          <a:noFill/>
        </p:spPr>
        <p:txBody>
          <a:bodyPr wrap="none" rtlCol="0">
            <a:spAutoFit/>
          </a:bodyPr>
          <a:lstStyle/>
          <a:p>
            <a:pPr defTabSz="914400"/>
            <a:r>
              <a:rPr lang="en-GB" sz="1100" b="1" dirty="0" smtClean="0">
                <a:solidFill>
                  <a:srgbClr val="FC4C02"/>
                </a:solidFill>
              </a:rPr>
              <a:t>New AM Part</a:t>
            </a:r>
            <a:endParaRPr lang="en-GB" sz="1100" b="1" dirty="0">
              <a:solidFill>
                <a:srgbClr val="FC4C02"/>
              </a:solidFill>
            </a:endParaRPr>
          </a:p>
        </p:txBody>
      </p:sp>
      <p:sp>
        <p:nvSpPr>
          <p:cNvPr id="26" name="Rectangle 25"/>
          <p:cNvSpPr/>
          <p:nvPr/>
        </p:nvSpPr>
        <p:spPr>
          <a:xfrm>
            <a:off x="8153404" y="1969464"/>
            <a:ext cx="3895101" cy="1935059"/>
          </a:xfrm>
          <a:prstGeom prst="rect">
            <a:avLst/>
          </a:prstGeom>
          <a:solidFill>
            <a:srgbClr val="FFDBCC">
              <a:alpha val="6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srgbClr val="FFFFFF"/>
              </a:solidFill>
            </a:endParaRPr>
          </a:p>
        </p:txBody>
      </p:sp>
      <p:sp>
        <p:nvSpPr>
          <p:cNvPr id="27" name="TextBox 26"/>
          <p:cNvSpPr txBox="1"/>
          <p:nvPr/>
        </p:nvSpPr>
        <p:spPr>
          <a:xfrm>
            <a:off x="8439678" y="3867305"/>
            <a:ext cx="1112805" cy="261610"/>
          </a:xfrm>
          <a:prstGeom prst="rect">
            <a:avLst/>
          </a:prstGeom>
          <a:noFill/>
        </p:spPr>
        <p:txBody>
          <a:bodyPr wrap="none" rtlCol="0">
            <a:spAutoFit/>
          </a:bodyPr>
          <a:lstStyle/>
          <a:p>
            <a:pPr defTabSz="914400"/>
            <a:r>
              <a:rPr lang="en-GB" sz="1100" b="1" dirty="0" smtClean="0">
                <a:solidFill>
                  <a:srgbClr val="FC4C02"/>
                </a:solidFill>
              </a:rPr>
              <a:t>Old Standard</a:t>
            </a:r>
            <a:endParaRPr lang="en-GB" sz="1100" b="1" dirty="0">
              <a:solidFill>
                <a:srgbClr val="FC4C02"/>
              </a:solidFill>
            </a:endParaRPr>
          </a:p>
        </p:txBody>
      </p:sp>
      <p:sp>
        <p:nvSpPr>
          <p:cNvPr id="28" name="TextBox 27"/>
          <p:cNvSpPr txBox="1"/>
          <p:nvPr/>
        </p:nvSpPr>
        <p:spPr>
          <a:xfrm>
            <a:off x="10370122" y="3865133"/>
            <a:ext cx="1106393" cy="261610"/>
          </a:xfrm>
          <a:prstGeom prst="rect">
            <a:avLst/>
          </a:prstGeom>
          <a:noFill/>
        </p:spPr>
        <p:txBody>
          <a:bodyPr wrap="none" rtlCol="0">
            <a:spAutoFit/>
          </a:bodyPr>
          <a:lstStyle/>
          <a:p>
            <a:pPr defTabSz="914400"/>
            <a:r>
              <a:rPr lang="en-GB" sz="1100" b="1" dirty="0" smtClean="0">
                <a:solidFill>
                  <a:srgbClr val="FC4C02"/>
                </a:solidFill>
              </a:rPr>
              <a:t>New AM Part</a:t>
            </a:r>
            <a:endParaRPr lang="en-GB" sz="1100" b="1" dirty="0">
              <a:solidFill>
                <a:srgbClr val="FC4C02"/>
              </a:solidFill>
            </a:endParaRPr>
          </a:p>
        </p:txBody>
      </p:sp>
      <p:pic>
        <p:nvPicPr>
          <p:cNvPr id="29" name="Picture 2" descr="C:\Users\jenny.westworth\AppData\Local\Microsoft\Windows\Temporary Internet Files\Content.Outlook\K8RZNAS2\IMG_201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7647" t="1830" r="19558"/>
          <a:stretch/>
        </p:blipFill>
        <p:spPr bwMode="auto">
          <a:xfrm>
            <a:off x="10057933" y="2037827"/>
            <a:ext cx="1880067" cy="179522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635" t="7778" r="25506" b="12493"/>
          <a:stretch/>
        </p:blipFill>
        <p:spPr bwMode="auto">
          <a:xfrm>
            <a:off x="8280401" y="2047353"/>
            <a:ext cx="1663232" cy="177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 name="TextBox 36"/>
          <p:cNvSpPr txBox="1"/>
          <p:nvPr/>
        </p:nvSpPr>
        <p:spPr>
          <a:xfrm>
            <a:off x="627132" y="4195466"/>
            <a:ext cx="11217965" cy="2031325"/>
          </a:xfrm>
          <a:prstGeom prst="rect">
            <a:avLst/>
          </a:prstGeom>
          <a:solidFill>
            <a:srgbClr val="FFDBCC">
              <a:alpha val="65098"/>
            </a:srgbClr>
          </a:solidFill>
        </p:spPr>
        <p:txBody>
          <a:bodyPr wrap="square" rtlCol="0">
            <a:spAutoFit/>
          </a:bodyPr>
          <a:lstStyle/>
          <a:p>
            <a:pPr algn="ctr" defTabSz="914400">
              <a:lnSpc>
                <a:spcPct val="150000"/>
              </a:lnSpc>
            </a:pPr>
            <a:r>
              <a:rPr lang="en-GB" sz="1200" b="1" u="sng" dirty="0" smtClean="0">
                <a:solidFill>
                  <a:srgbClr val="FC4C02"/>
                </a:solidFill>
              </a:rPr>
              <a:t>Benefits delivered </a:t>
            </a:r>
          </a:p>
          <a:p>
            <a:pPr marL="285750" indent="-285750" algn="ctr" defTabSz="914400">
              <a:lnSpc>
                <a:spcPct val="150000"/>
              </a:lnSpc>
              <a:buClr>
                <a:srgbClr val="FC4C02"/>
              </a:buClr>
              <a:buFont typeface="Arial" panose="020B0604020202020204" pitchFamily="34" charset="0"/>
              <a:buChar char="•"/>
            </a:pPr>
            <a:r>
              <a:rPr lang="en-GB" sz="1200" dirty="0" smtClean="0">
                <a:solidFill>
                  <a:srgbClr val="000000"/>
                </a:solidFill>
              </a:rPr>
              <a:t>5</a:t>
            </a:r>
            <a:r>
              <a:rPr lang="en-GB" sz="1200" dirty="0" smtClean="0"/>
              <a:t>2% </a:t>
            </a:r>
            <a:r>
              <a:rPr lang="en-GB" sz="1200" dirty="0" smtClean="0">
                <a:solidFill>
                  <a:srgbClr val="FC4C02"/>
                </a:solidFill>
              </a:rPr>
              <a:t>cost saving </a:t>
            </a:r>
            <a:r>
              <a:rPr lang="en-GB" sz="1200" dirty="0" smtClean="0">
                <a:solidFill>
                  <a:srgbClr val="000000"/>
                </a:solidFill>
              </a:rPr>
              <a:t>per aircraft (combined man hour savings &amp; material savings)</a:t>
            </a:r>
          </a:p>
          <a:p>
            <a:pPr marL="285750" indent="-285750" algn="ctr" defTabSz="914400">
              <a:lnSpc>
                <a:spcPct val="150000"/>
              </a:lnSpc>
              <a:buClr>
                <a:srgbClr val="FC4C02"/>
              </a:buClr>
              <a:buFont typeface="Arial" panose="020B0604020202020204" pitchFamily="34" charset="0"/>
              <a:buChar char="•"/>
            </a:pPr>
            <a:r>
              <a:rPr lang="en-GB" sz="1200" dirty="0" smtClean="0">
                <a:solidFill>
                  <a:srgbClr val="000000"/>
                </a:solidFill>
              </a:rPr>
              <a:t>Lead time </a:t>
            </a:r>
            <a:r>
              <a:rPr lang="en-GB" sz="1200" dirty="0" smtClean="0">
                <a:solidFill>
                  <a:srgbClr val="FC4C02"/>
                </a:solidFill>
              </a:rPr>
              <a:t>decrease</a:t>
            </a:r>
            <a:r>
              <a:rPr lang="en-GB" sz="1200" dirty="0" smtClean="0">
                <a:solidFill>
                  <a:srgbClr val="000000"/>
                </a:solidFill>
              </a:rPr>
              <a:t> by an average of 82% across all three parts</a:t>
            </a:r>
          </a:p>
          <a:p>
            <a:pPr marL="285750" indent="-285750" algn="ctr" defTabSz="914400">
              <a:lnSpc>
                <a:spcPct val="150000"/>
              </a:lnSpc>
              <a:buClr>
                <a:srgbClr val="FC4C02"/>
              </a:buClr>
              <a:buFont typeface="Arial" panose="020B0604020202020204" pitchFamily="34" charset="0"/>
              <a:buChar char="•"/>
            </a:pPr>
            <a:r>
              <a:rPr lang="en-GB" sz="1200" dirty="0" smtClean="0">
                <a:solidFill>
                  <a:srgbClr val="FC4C02"/>
                </a:solidFill>
              </a:rPr>
              <a:t>Unitisation</a:t>
            </a:r>
            <a:r>
              <a:rPr lang="en-GB" sz="1200" dirty="0" smtClean="0">
                <a:solidFill>
                  <a:srgbClr val="000000"/>
                </a:solidFill>
              </a:rPr>
              <a:t> of parts</a:t>
            </a:r>
          </a:p>
          <a:p>
            <a:pPr marL="285750" indent="-285750" algn="ctr" defTabSz="914400">
              <a:lnSpc>
                <a:spcPct val="150000"/>
              </a:lnSpc>
              <a:buClr>
                <a:srgbClr val="FC4C02"/>
              </a:buClr>
              <a:buFont typeface="Arial" panose="020B0604020202020204" pitchFamily="34" charset="0"/>
              <a:buChar char="•"/>
            </a:pPr>
            <a:r>
              <a:rPr lang="en-GB" sz="1200" dirty="0" smtClean="0">
                <a:solidFill>
                  <a:srgbClr val="FC4C02"/>
                </a:solidFill>
              </a:rPr>
              <a:t>Production easement </a:t>
            </a:r>
            <a:r>
              <a:rPr lang="en-GB" sz="1200" dirty="0" smtClean="0">
                <a:solidFill>
                  <a:srgbClr val="000000"/>
                </a:solidFill>
              </a:rPr>
              <a:t>– design for AM &amp; fitment of components to aircraft</a:t>
            </a:r>
          </a:p>
          <a:p>
            <a:pPr marL="285750" indent="-285750" algn="ctr" defTabSz="914400">
              <a:lnSpc>
                <a:spcPct val="150000"/>
              </a:lnSpc>
              <a:buClr>
                <a:srgbClr val="FC4C02"/>
              </a:buClr>
              <a:buFont typeface="Arial" panose="020B0604020202020204" pitchFamily="34" charset="0"/>
              <a:buChar char="•"/>
            </a:pPr>
            <a:r>
              <a:rPr lang="en-GB" sz="1200" dirty="0">
                <a:solidFill>
                  <a:srgbClr val="000000"/>
                </a:solidFill>
              </a:rPr>
              <a:t>Improved </a:t>
            </a:r>
            <a:r>
              <a:rPr lang="en-GB" sz="1200" dirty="0">
                <a:solidFill>
                  <a:srgbClr val="FC4C02"/>
                </a:solidFill>
              </a:rPr>
              <a:t>accuracy</a:t>
            </a:r>
            <a:r>
              <a:rPr lang="en-GB" sz="1200" dirty="0">
                <a:solidFill>
                  <a:srgbClr val="000000"/>
                </a:solidFill>
              </a:rPr>
              <a:t> and </a:t>
            </a:r>
            <a:r>
              <a:rPr lang="en-GB" sz="1200" dirty="0">
                <a:solidFill>
                  <a:srgbClr val="FC4C02"/>
                </a:solidFill>
              </a:rPr>
              <a:t>repeatability</a:t>
            </a:r>
            <a:r>
              <a:rPr lang="en-GB" sz="1200" dirty="0">
                <a:solidFill>
                  <a:srgbClr val="000000"/>
                </a:solidFill>
              </a:rPr>
              <a:t> </a:t>
            </a:r>
          </a:p>
          <a:p>
            <a:pPr marL="285750" indent="-285750" algn="ctr" defTabSz="914400">
              <a:lnSpc>
                <a:spcPct val="150000"/>
              </a:lnSpc>
              <a:buClr>
                <a:srgbClr val="FC4C02"/>
              </a:buClr>
              <a:buFont typeface="Arial" panose="020B0604020202020204" pitchFamily="34" charset="0"/>
              <a:buChar char="•"/>
            </a:pPr>
            <a:r>
              <a:rPr lang="en-GB" sz="1200" dirty="0" smtClean="0">
                <a:solidFill>
                  <a:srgbClr val="000000"/>
                </a:solidFill>
              </a:rPr>
              <a:t>Improved quality</a:t>
            </a:r>
            <a:endParaRPr lang="en-GB" sz="1200" dirty="0">
              <a:solidFill>
                <a:srgbClr val="000000"/>
              </a:solidFill>
            </a:endParaRPr>
          </a:p>
        </p:txBody>
      </p:sp>
      <p:pic>
        <p:nvPicPr>
          <p:cNvPr id="43"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4721" t="7882" r="50142" b="12775"/>
          <a:stretch/>
        </p:blipFill>
        <p:spPr bwMode="auto">
          <a:xfrm>
            <a:off x="6182375" y="2047353"/>
            <a:ext cx="1640833" cy="1772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7539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RS33300_PPT_-_widescreen_examples_set_2016[1]">
  <a:themeElements>
    <a:clrScheme name="BAE Systems">
      <a:dk1>
        <a:srgbClr val="000000"/>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D0D3D4"/>
      </a:hlink>
      <a:folHlink>
        <a:srgbClr val="D0D3D4"/>
      </a:folHlink>
    </a:clrScheme>
    <a:fontScheme name="BAE">
      <a:majorFont>
        <a:latin typeface="Tahoma"/>
        <a:ea typeface=""/>
        <a:cs typeface=""/>
      </a:majorFont>
      <a:minorFont>
        <a:latin typeface="Tahom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range">
      <a:srgbClr val="FC4C02"/>
    </a:custClr>
    <a:custClr name="White">
      <a:srgbClr val="FFFFFF"/>
    </a:custClr>
    <a:custClr name="Grey">
      <a:srgbClr val="D0D3D4"/>
    </a:custClr>
    <a:custClr name="Dark Grey">
      <a:srgbClr val="3D4146"/>
    </a:custClr>
    <a:custClr name="Black">
      <a:srgbClr val="000000"/>
    </a:custClr>
    <a:custClr name="Ignore01">
      <a:srgbClr val="FFFFFF"/>
    </a:custClr>
    <a:custClr name="Ignore02">
      <a:srgbClr val="FFFFFF"/>
    </a:custClr>
    <a:custClr name="Ignore03">
      <a:srgbClr val="FFFFFF"/>
    </a:custClr>
    <a:custClr name="Ignore04">
      <a:srgbClr val="FFFFFF"/>
    </a:custClr>
    <a:custClr name="Ignore05">
      <a:srgbClr val="FFFFFF"/>
    </a:custClr>
    <a:custClr name="Yellow">
      <a:srgbClr val="F0B323"/>
    </a:custClr>
    <a:custClr name="Purple">
      <a:srgbClr val="615E9B"/>
    </a:custClr>
    <a:custClr name="Stone">
      <a:srgbClr val="D9C0A9"/>
    </a:custClr>
    <a:custClr name="Navy">
      <a:srgbClr val="01426A"/>
    </a:custClr>
    <a:custClr name="Teal">
      <a:srgbClr val="00B2A9"/>
    </a:custClr>
    <a:custClr name="Blue">
      <a:srgbClr val="489FDF"/>
    </a:custClr>
    <a:custClr name="Ignore06">
      <a:srgbClr val="FFFFFF"/>
    </a:custClr>
    <a:custClr name="Ignore07">
      <a:srgbClr val="FFFFFF"/>
    </a:custClr>
    <a:custClr name="Ignore08">
      <a:srgbClr val="FFFFFF"/>
    </a:custClr>
    <a:custClr name="Ignore09">
      <a:srgbClr val="FFFFFF"/>
    </a:custClr>
    <a:custClr name="Yellow 70%">
      <a:srgbClr val="F4C965"/>
    </a:custClr>
    <a:custClr name="Purple 70%">
      <a:srgbClr val="908EB9"/>
    </a:custClr>
    <a:custClr name="Stone 70%">
      <a:srgbClr val="E4D2C2"/>
    </a:custClr>
    <a:custClr name="Navy 70%">
      <a:srgbClr val="4D7A96"/>
    </a:custClr>
    <a:custClr name="Teal 70%">
      <a:srgbClr val="4CC9C2"/>
    </a:custClr>
    <a:custClr name="Blue 70%">
      <a:srgbClr val="7EBBE8"/>
    </a:custClr>
    <a:custClr name="Ignore10">
      <a:srgbClr val="FFFFFF"/>
    </a:custClr>
    <a:custClr name="Ignore11">
      <a:srgbClr val="FFFFFF"/>
    </a:custClr>
    <a:custClr name="Ignore12">
      <a:srgbClr val="FFFFFF"/>
    </a:custClr>
    <a:custClr name="Ignore13">
      <a:srgbClr val="FFFFFF"/>
    </a:custClr>
    <a:custClr name="Yellow 50%">
      <a:srgbClr val="F7D991"/>
    </a:custClr>
    <a:custClr name="Purple 50%">
      <a:srgbClr val="B0AFCD"/>
    </a:custClr>
    <a:custClr name="Stone 50%">
      <a:srgbClr val="ECDFD4"/>
    </a:custClr>
    <a:custClr name="Navy 50%">
      <a:srgbClr val="80A0B4"/>
    </a:custClr>
    <a:custClr name="Teal 50%">
      <a:srgbClr val="7FD8D4"/>
    </a:custClr>
    <a:custClr name="Blue 50%">
      <a:srgbClr val="A3CFEF"/>
    </a:custClr>
    <a:custClr name="Ignore14">
      <a:srgbClr val="FFFFFF"/>
    </a:custClr>
    <a:custClr name="Ignore15">
      <a:srgbClr val="FFFFFF"/>
    </a:custClr>
    <a:custClr name="Ignore16">
      <a:srgbClr val="FFFFFF"/>
    </a:custClr>
    <a:custClr name="Ignore17">
      <a:srgbClr val="FFFFFF"/>
    </a:custClr>
    <a:custClr name="Yellow 30%">
      <a:srgbClr val="FAE8BD"/>
    </a:custClr>
    <a:custClr name="Purple 30%">
      <a:srgbClr val="CFCEE1"/>
    </a:custClr>
    <a:custClr name="Stone 30%">
      <a:srgbClr val="F3ECE5"/>
    </a:custClr>
    <a:custClr name="Navy 30%">
      <a:srgbClr val="B2C6D2"/>
    </a:custClr>
    <a:custClr name="Teal 30%">
      <a:srgbClr val="B2E7E5"/>
    </a:custClr>
    <a:custClr name="Blue 30%">
      <a:srgbClr val="C8E2F5"/>
    </a:custClr>
    <a:custClr name="Ignore18">
      <a:srgbClr val="FFFFFF"/>
    </a:custClr>
    <a:custClr name="Red">
      <a:srgbClr val="FF0000"/>
    </a:custClr>
    <a:custClr name="Amber">
      <a:srgbClr val="FFBF00"/>
    </a:custClr>
    <a:custClr name="Green">
      <a:srgbClr val="00B050"/>
    </a:custClr>
  </a:custClrLst>
  <a:extLst>
    <a:ext uri="{05A4C25C-085E-4340-85A3-A5531E510DB2}">
      <thm15:themeFamily xmlns:thm15="http://schemas.microsoft.com/office/thememl/2012/main" xmlns="" name="BAE Template.potx" id="{D45FECFB-4DAF-4AAB-8C30-5BA2B09B2214}" vid="{D1F071CC-A555-4A05-97AB-1CAF8A48B781}"/>
    </a:ext>
  </a:extLst>
</a:theme>
</file>

<file path=ppt/theme/theme2.xml><?xml version="1.0" encoding="utf-8"?>
<a:theme xmlns:a="http://schemas.openxmlformats.org/drawingml/2006/main" name="Office Theme">
  <a:themeElements>
    <a:clrScheme name="BAE Systems">
      <a:dk1>
        <a:srgbClr val="000000"/>
      </a:dk1>
      <a:lt1>
        <a:srgbClr val="FFFFFF"/>
      </a:lt1>
      <a:dk2>
        <a:srgbClr val="404146"/>
      </a:dk2>
      <a:lt2>
        <a:srgbClr val="FFFFFF"/>
      </a:lt2>
      <a:accent1>
        <a:srgbClr val="D0D3D4"/>
      </a:accent1>
      <a:accent2>
        <a:srgbClr val="FC4C02"/>
      </a:accent2>
      <a:accent3>
        <a:srgbClr val="F0B323"/>
      </a:accent3>
      <a:accent4>
        <a:srgbClr val="615E9B"/>
      </a:accent4>
      <a:accent5>
        <a:srgbClr val="D9C0A9"/>
      </a:accent5>
      <a:accent6>
        <a:srgbClr val="01426A"/>
      </a:accent6>
      <a:hlink>
        <a:srgbClr val="FC4C02"/>
      </a:hlink>
      <a:folHlink>
        <a:srgbClr val="FC4C02"/>
      </a:folHlink>
    </a:clrScheme>
    <a:fontScheme name="BA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NGFSBaseDocumentType" ma:contentTypeID="0x010100C773E7E7DA4C42818A59608D9F2555FC00CA9727231A73F44197149C4BBE9AE3B1" ma:contentTypeVersion="21" ma:contentTypeDescription="" ma:contentTypeScope="" ma:versionID="0d1229753ce86069b1171ad65692a5ec">
  <xsd:schema xmlns:xsd="http://www.w3.org/2001/XMLSchema" xmlns:xs="http://www.w3.org/2001/XMLSchema" xmlns:p="http://schemas.microsoft.com/office/2006/metadata/properties" xmlns:ns1="http://schemas.microsoft.com/sharepoint/v3" xmlns:ns3="a984d1c1-f3ae-43e5-bf54-4ca3ad7a74f1" xmlns:ns4="0ec13d8a-01d8-4838-b0f0-07d372041a9e" targetNamespace="http://schemas.microsoft.com/office/2006/metadata/properties" ma:root="true" ma:fieldsID="1d0380c61d46724c12164f2374d77aa8" ns1:_="" ns3:_="" ns4:_="">
    <xsd:import namespace="http://schemas.microsoft.com/sharepoint/v3"/>
    <xsd:import namespace="a984d1c1-f3ae-43e5-bf54-4ca3ad7a74f1"/>
    <xsd:import namespace="0ec13d8a-01d8-4838-b0f0-07d372041a9e"/>
    <xsd:element name="properties">
      <xsd:complexType>
        <xsd:sequence>
          <xsd:element name="documentManagement">
            <xsd:complexType>
              <xsd:all>
                <xsd:element ref="ns3:GovernmentClassification2"/>
                <xsd:element ref="ns3:CompanyClassification2"/>
                <xsd:element ref="ns3:ExportControlled2"/>
                <xsd:element ref="ns3:BusinessContentOwner2"/>
                <xsd:element ref="ns4:_dlc_DocId" minOccurs="0"/>
                <xsd:element ref="ns4:_dlc_DocIdUrl" minOccurs="0"/>
                <xsd:element ref="ns4:_dlc_DocIdPersistId" minOccurs="0"/>
                <xsd:element ref="ns4:TaxKeywordTaxHTField" minOccurs="0"/>
                <xsd:element ref="ns4:TaxCatchAll" minOccurs="0"/>
                <xsd:element ref="ns4:TaxCatchAllLabel" minOccurs="0"/>
                <xsd:element ref="ns1:Author" minOccurs="0"/>
                <xsd:element ref="ns3:l402238a5ebf491fa096b9ff95ddfdb2" minOccurs="0"/>
                <xsd:element ref="ns3:o39aea12aeee49c98e638bcdaf7df558" minOccurs="0"/>
                <xsd:element ref="ns3:n223b573d36a45a0bd4c3f1f4eeffcdb" minOccurs="0"/>
                <xsd:element ref="ns3:a3359d69ea81447fa0204302a17d89be" minOccurs="0"/>
                <xsd:element ref="ns3:jac1154203dd437cb9105b7d54250dac" minOccurs="0"/>
                <xsd:element ref="ns3:d218e99a6ca349a3a4dd6b56d5444808" minOccurs="0"/>
                <xsd:element ref="ns1:_dlc_Exempt" minOccurs="0"/>
                <xsd:element ref="ns1:_dlc_ExpireDateSaved" minOccurs="0"/>
                <xsd:element ref="ns1:_dlc_ExpireDate" minOccurs="0"/>
                <xsd:element ref="ns3:RecordDeclaredFla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uthor" ma:index="23" nillable="true" ma:displayName="Created By" ma:indexed="true"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dlc_Exempt" ma:index="35" nillable="true" ma:displayName="Exempt from Policy" ma:hidden="true" ma:internalName="_dlc_Exempt" ma:readOnly="true">
      <xsd:simpleType>
        <xsd:restriction base="dms:Unknown"/>
      </xsd:simpleType>
    </xsd:element>
    <xsd:element name="_dlc_ExpireDateSaved" ma:index="36" nillable="true" ma:displayName="Original Expiration Date" ma:hidden="true" ma:internalName="_dlc_ExpireDateSaved" ma:readOnly="true">
      <xsd:simpleType>
        <xsd:restriction base="dms:DateTime"/>
      </xsd:simpleType>
    </xsd:element>
    <xsd:element name="_dlc_ExpireDate" ma:index="37" nillable="true" ma:displayName="Expiration Date"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84d1c1-f3ae-43e5-bf54-4ca3ad7a74f1" elementFormDefault="qualified">
    <xsd:import namespace="http://schemas.microsoft.com/office/2006/documentManagement/types"/>
    <xsd:import namespace="http://schemas.microsoft.com/office/infopath/2007/PartnerControls"/>
    <xsd:element name="GovernmentClassification2" ma:index="4" ma:displayName="Security Marking" ma:default="" ma:description="" ma:internalName="GovernmentClassification2">
      <xsd:simpleType>
        <xsd:restriction base="dms:Choice">
          <xsd:enumeration value="NOT PROTECTIVELY MARKED"/>
          <xsd:enumeration value="OFFICIAL"/>
          <xsd:enumeration value="OFFICIAL SENSITIVE"/>
          <xsd:enumeration value="RESTRICTED"/>
        </xsd:restriction>
      </xsd:simpleType>
    </xsd:element>
    <xsd:element name="CompanyClassification2" ma:index="5" ma:displayName="Company Marking" ma:default="" ma:description="" ma:internalName="CompanyClassification2">
      <xsd:simpleType>
        <xsd:restriction base="dms:Choice">
          <xsd:enumeration value="UNCONTROLLED"/>
          <xsd:enumeration value="BAE SYSTEMS PROPRIETARY"/>
          <xsd:enumeration value="BAE SYSTEMS SENSITIVE"/>
        </xsd:restriction>
      </xsd:simpleType>
    </xsd:element>
    <xsd:element name="ExportControlled2" ma:index="6" ma:displayName="Export Controlled" ma:default="" ma:description="" ma:internalName="ExportControlled2">
      <xsd:simpleType>
        <xsd:restriction base="dms:Choice">
          <xsd:enumeration value="YES"/>
          <xsd:enumeration value="NO"/>
        </xsd:restriction>
      </xsd:simpleType>
    </xsd:element>
    <xsd:element name="BusinessContentOwner2" ma:index="9" ma:displayName="Content Owner" ma:default="Mfg &amp; IIS" ma:description="" ma:internalName="BusinessContentOwner2">
      <xsd:simpleType>
        <xsd:restriction base="dms:Choice">
          <xsd:enumeration value="Mfg &amp; IIS"/>
        </xsd:restriction>
      </xsd:simpleType>
    </xsd:element>
    <xsd:element name="l402238a5ebf491fa096b9ff95ddfdb2" ma:index="24" ma:taxonomy="true" ma:internalName="l402238a5ebf491fa096b9ff95ddfdb2" ma:taxonomyFieldName="MAI_x0020_Export_x0020_Control_x0020_Ref" ma:displayName="MAI Export Control Ref" ma:default="" ma:fieldId="{5402238a-5ebf-491f-a096-b9ff95ddfdb2}" ma:taxonomyMulti="true" ma:sspId="bda007f6-585f-458e-893a-8b4f67f82248" ma:termSetId="49d5749f-a52a-43d7-a812-a8f148a017b1" ma:anchorId="00000000-0000-0000-0000-000000000000" ma:open="false" ma:isKeyword="false">
      <xsd:complexType>
        <xsd:sequence>
          <xsd:element ref="pc:Terms" minOccurs="0" maxOccurs="1"/>
        </xsd:sequence>
      </xsd:complexType>
    </xsd:element>
    <xsd:element name="o39aea12aeee49c98e638bcdaf7df558" ma:index="26" ma:taxonomy="true" ma:internalName="o39aea12aeee49c98e638bcdaf7df558" ma:taxonomyFieldName="MAI_x0020_Export_x0020_Control_x0020_Flag" ma:displayName="MAI Export Control Flag" ma:default="" ma:fieldId="{839aea12-aeee-49c9-8e63-8bcdaf7df558}" ma:sspId="bda007f6-585f-458e-893a-8b4f67f82248" ma:termSetId="2f1c3a04-4f71-4178-8d44-a263d735cf39" ma:anchorId="00000000-0000-0000-0000-000000000000" ma:open="false" ma:isKeyword="false">
      <xsd:complexType>
        <xsd:sequence>
          <xsd:element ref="pc:Terms" minOccurs="0" maxOccurs="1"/>
        </xsd:sequence>
      </xsd:complexType>
    </xsd:element>
    <xsd:element name="n223b573d36a45a0bd4c3f1f4eeffcdb" ma:index="28" ma:taxonomy="true" ma:internalName="n223b573d36a45a0bd4c3f1f4eeffcdb" ma:taxonomyFieldName="BCS" ma:displayName="BCS" ma:default="457;#4.3 Manage Strategic Planning|292a23a9-6213-4336-ac0d-c93561f81c85" ma:fieldId="{7223b573-d36a-45a0-bd4c-3f1f4eeffcdb}" ma:sspId="bda007f6-585f-458e-893a-8b4f67f82248" ma:termSetId="d250e60d-b280-4390-b4e7-108df3b97690" ma:anchorId="00000000-0000-0000-0000-000000000000" ma:open="false" ma:isKeyword="false">
      <xsd:complexType>
        <xsd:sequence>
          <xsd:element ref="pc:Terms" minOccurs="0" maxOccurs="1"/>
        </xsd:sequence>
      </xsd:complexType>
    </xsd:element>
    <xsd:element name="a3359d69ea81447fa0204302a17d89be" ma:index="30" ma:taxonomy="true" ma:internalName="a3359d69ea81447fa0204302a17d89be" ma:taxonomyFieldName="Document_x0020_Type" ma:displayName="Document Type" ma:default="" ma:fieldId="{a3359d69-ea81-447f-a020-4302a17d89be}" ma:taxonomyMulti="true" ma:sspId="bda007f6-585f-458e-893a-8b4f67f82248" ma:termSetId="f3b442ec-e020-4fa7-8393-d80bbee55e9e" ma:anchorId="00000000-0000-0000-0000-000000000000" ma:open="true" ma:isKeyword="false">
      <xsd:complexType>
        <xsd:sequence>
          <xsd:element ref="pc:Terms" minOccurs="0" maxOccurs="1"/>
        </xsd:sequence>
      </xsd:complexType>
    </xsd:element>
    <xsd:element name="jac1154203dd437cb9105b7d54250dac" ma:index="32" ma:taxonomy="true" ma:internalName="jac1154203dd437cb9105b7d54250dac" ma:taxonomyFieldName="Subject" ma:displayName="Subject" ma:default="" ma:fieldId="{3ac11542-03dd-437c-b910-5b7d54250dac}" ma:taxonomyMulti="true" ma:sspId="bda007f6-585f-458e-893a-8b4f67f82248" ma:termSetId="68e2f47d-eb8b-4eea-8cb2-f67439a21bb9" ma:anchorId="00000000-0000-0000-0000-000000000000" ma:open="true" ma:isKeyword="false">
      <xsd:complexType>
        <xsd:sequence>
          <xsd:element ref="pc:Terms" minOccurs="0" maxOccurs="1"/>
        </xsd:sequence>
      </xsd:complexType>
    </xsd:element>
    <xsd:element name="d218e99a6ca349a3a4dd6b56d5444808" ma:index="34" ma:taxonomy="true" ma:internalName="d218e99a6ca349a3a4dd6b56d5444808" ma:taxonomyFieldName="Platform" ma:displayName="Topic" ma:default="" ma:fieldId="{d218e99a-6ca3-49a3-a4dd-6b56d5444808}" ma:taxonomyMulti="true" ma:sspId="bda007f6-585f-458e-893a-8b4f67f82248" ma:termSetId="ea7d233d-b645-45d5-8031-35435a628506" ma:anchorId="00000000-0000-0000-0000-000000000000" ma:open="true" ma:isKeyword="false">
      <xsd:complexType>
        <xsd:sequence>
          <xsd:element ref="pc:Terms" minOccurs="0" maxOccurs="1"/>
        </xsd:sequence>
      </xsd:complexType>
    </xsd:element>
    <xsd:element name="RecordDeclaredFlag" ma:index="38" nillable="true" ma:displayName="Record Declared" ma:default="0" ma:description="" ma:hidden="true" ma:internalName="RecordDeclaredFlag">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ec13d8a-01d8-4838-b0f0-07d372041a9e"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element name="TaxKeywordTaxHTField" ma:index="19" nillable="true" ma:taxonomy="true" ma:internalName="TaxKeywordTaxHTField" ma:taxonomyFieldName="TaxKeyword" ma:displayName="Enterprise Keywords" ma:fieldId="{23f27201-bee3-471e-b2e7-b64fd8b7ca38}" ma:taxonomyMulti="true" ma:sspId="bda007f6-585f-458e-893a-8b4f67f82248" ma:termSetId="00000000-0000-0000-0000-000000000000" ma:anchorId="00000000-0000-0000-0000-000000000000" ma:open="true" ma:isKeyword="true">
      <xsd:complexType>
        <xsd:sequence>
          <xsd:element ref="pc:Terms" minOccurs="0" maxOccurs="1"/>
        </xsd:sequence>
      </xsd:complexType>
    </xsd:element>
    <xsd:element name="TaxCatchAll" ma:index="20" nillable="true" ma:displayName="Taxonomy Catch All Column" ma:description="" ma:hidden="true" ma:list="{5f3c7225-1669-4ad7-a298-6bb87d2d5b66}" ma:internalName="TaxCatchAll" ma:showField="CatchAllData" ma:web="0ec13d8a-01d8-4838-b0f0-07d372041a9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description="" ma:hidden="true" ma:list="{5f3c7225-1669-4ad7-a298-6bb87d2d5b66}" ma:internalName="TaxCatchAllLabel" ma:readOnly="true" ma:showField="CatchAllDataLabel" ma:web="0ec13d8a-01d8-4838-b0f0-07d372041a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31" ma:displayName="Content Type"/>
        <xsd:element ref="dc:title" minOccurs="0" maxOccurs="1" ma:index="1" ma:displayName="Title"/>
        <xsd:element ref="dc:subject" maxOccurs="1" ma:index="11" ma:displayName="Subject"/>
        <xsd:element ref="dc:description" minOccurs="0" maxOccurs="1" ma:index="3" ma:displayName="Comments"/>
        <xsd:element name="keywords" minOccurs="0" maxOccurs="1" type="xsd:string"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TaxCatchAll xmlns="0ec13d8a-01d8-4838-b0f0-07d372041a9e">
      <Value>10</Value>
      <Value>9</Value>
      <Value>1273</Value>
      <Value>1667</Value>
      <Value>950</Value>
      <Value>1278</Value>
      <Value>1263</Value>
    </TaxCatchAll>
    <d218e99a6ca349a3a4dd6b56d5444808 xmlns="a984d1c1-f3ae-43e5-bf54-4ca3ad7a74f1">
      <Terms xmlns="http://schemas.microsoft.com/office/infopath/2007/PartnerControls">
        <TermInfo xmlns="http://schemas.microsoft.com/office/infopath/2007/PartnerControls">
          <TermName xmlns="http://schemas.microsoft.com/office/infopath/2007/PartnerControls">No Specific Topic</TermName>
          <TermId xmlns="http://schemas.microsoft.com/office/infopath/2007/PartnerControls">84c9d886-b373-49e6-b694-5e5f3b12b111</TermId>
        </TermInfo>
        <TermInfo xmlns="http://schemas.microsoft.com/office/infopath/2007/PartnerControls">
          <TermName xmlns="http://schemas.microsoft.com/office/infopath/2007/PartnerControls">Strategy</TermName>
          <TermId xmlns="http://schemas.microsoft.com/office/infopath/2007/PartnerControls">a65612c4-2fa4-4974-8bfc-4ec5eed8d720</TermId>
        </TermInfo>
      </Terms>
    </d218e99a6ca349a3a4dd6b56d5444808>
    <BusinessContentOwner2 xmlns="a984d1c1-f3ae-43e5-bf54-4ca3ad7a74f1">Mfg &amp; IIS</BusinessContentOwner2>
    <a3359d69ea81447fa0204302a17d89be xmlns="a984d1c1-f3ae-43e5-bf54-4ca3ad7a74f1">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caed3f37-541f-457a-bdf9-4fa4a932f7c2</TermId>
        </TermInfo>
      </Terms>
    </a3359d69ea81447fa0204302a17d89be>
    <CompanyClassification2 xmlns="a984d1c1-f3ae-43e5-bf54-4ca3ad7a74f1">UNCONTROLLED</CompanyClassification2>
    <ExportControlled2 xmlns="a984d1c1-f3ae-43e5-bf54-4ca3ad7a74f1">NO</ExportControlled2>
    <o39aea12aeee49c98e638bcdaf7df558 xmlns="a984d1c1-f3ae-43e5-bf54-4ca3ad7a74f1">
      <Terms xmlns="http://schemas.microsoft.com/office/infopath/2007/PartnerControls">
        <TermInfo xmlns="http://schemas.microsoft.com/office/infopath/2007/PartnerControls">
          <TermName xmlns="http://schemas.microsoft.com/office/infopath/2007/PartnerControls">1 Not Export Controlled</TermName>
          <TermId xmlns="http://schemas.microsoft.com/office/infopath/2007/PartnerControls">01381a82-b382-44e9-8eaa-b4f757ec5969</TermId>
        </TermInfo>
      </Terms>
    </o39aea12aeee49c98e638bcdaf7df558>
    <n223b573d36a45a0bd4c3f1f4eeffcdb xmlns="a984d1c1-f3ae-43e5-bf54-4ca3ad7a74f1">
      <Terms xmlns="http://schemas.microsoft.com/office/infopath/2007/PartnerControls">
        <TermInfo xmlns="http://schemas.microsoft.com/office/infopath/2007/PartnerControls">
          <TermName xmlns="http://schemas.microsoft.com/office/infopath/2007/PartnerControls">5.7 Manage External Relationships</TermName>
          <TermId xmlns="http://schemas.microsoft.com/office/infopath/2007/PartnerControls">2de19939-f6bc-4efe-9c33-cfb385b88be4</TermId>
        </TermInfo>
      </Terms>
    </n223b573d36a45a0bd4c3f1f4eeffcdb>
    <GovernmentClassification2 xmlns="a984d1c1-f3ae-43e5-bf54-4ca3ad7a74f1">NOT PROTECTIVELY MARKED</GovernmentClassification2>
    <TaxKeywordTaxHTField xmlns="0ec13d8a-01d8-4838-b0f0-07d372041a9e">
      <Terms xmlns="http://schemas.microsoft.com/office/infopath/2007/PartnerControls"/>
    </TaxKeywordTaxHTField>
    <jac1154203dd437cb9105b7d54250dac xmlns="a984d1c1-f3ae-43e5-bf54-4ca3ad7a74f1">
      <Terms xmlns="http://schemas.microsoft.com/office/infopath/2007/PartnerControls">
        <TermInfo xmlns="http://schemas.microsoft.com/office/infopath/2007/PartnerControls">
          <TermName xmlns="http://schemas.microsoft.com/office/infopath/2007/PartnerControls">Non Subject Specific</TermName>
          <TermId xmlns="http://schemas.microsoft.com/office/infopath/2007/PartnerControls">c6cadc62-a450-4652-85d1-98bd89c9ab09</TermId>
        </TermInfo>
      </Terms>
    </jac1154203dd437cb9105b7d54250dac>
    <RecordDeclaredFlag xmlns="a984d1c1-f3ae-43e5-bf54-4ca3ad7a74f1">false</RecordDeclaredFlag>
    <l402238a5ebf491fa096b9ff95ddfdb2 xmlns="a984d1c1-f3ae-43e5-bf54-4ca3ad7a74f1">
      <Terms xmlns="http://schemas.microsoft.com/office/infopath/2007/PartnerControls">
        <TermInfo xmlns="http://schemas.microsoft.com/office/infopath/2007/PartnerControls">
          <TermName xmlns="http://schemas.microsoft.com/office/infopath/2007/PartnerControls">1 Not Export Controlled</TermName>
          <TermId xmlns="http://schemas.microsoft.com/office/infopath/2007/PartnerControls">61d441de-f9ea-458f-ab73-71a1b7047d6f</TermId>
        </TermInfo>
      </Terms>
    </l402238a5ebf491fa096b9ff95ddfdb2>
    <_dlc_ExpireDateSaved xmlns="http://schemas.microsoft.com/sharepoint/v3" xsi:nil="true"/>
    <_dlc_ExpireDate xmlns="http://schemas.microsoft.com/sharepoint/v3">2019-11-23T13:41:27+00:00</_dlc_ExpireDate>
    <_dlc_DocId xmlns="0ec13d8a-01d8-4838-b0f0-07d372041a9e">GA11RH-7WX7-C7X-YG</_dlc_DocId>
    <_dlc_DocIdUrl xmlns="0ec13d8a-01d8-4838-b0f0-07d372041a9e">
      <Url>http://sites.greenlnk.net/sites/2204CMIS/Prod_Dev/_layouts/DocIdRedir.aspx?ID=GA11RH-7WX7-C7X-YG</Url>
      <Description>GA11RH-7WX7-C7X-YG</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p:Policy xmlns:p="office.server.policy" id="" local="true">
  <p:Name>NGFSBaseDocumentType</p:Name>
  <p:Description/>
  <p:Statement>An Auto-Delete policy is applied to this site, items will be automatically deleted 3 years after they were last Modified.  Your site owner can provide more information.</p:Statement>
  <p:PolicyItems>
    <p:PolicyItem featureId="Microsoft.Office.RecordsManagement.PolicyFeatures.Expiration" staticId="0x010100C773E7E7DA4C42818A59608D9F2555FC|-1391349808" UniqueId="a6c65e2d-5872-4e39-b800-0c2e43ef64f6">
      <p:Name>Retention</p:Name>
      <p:Description>Automatic scheduling of content for processing, and performing a retention action on content that has reached its due date.</p:Description>
      <p:CustomData>
        <Schedules nextStageId="4">
          <Schedule type="Default">
            <stages>
              <data stageId="2" stageDeleted="true"/>
              <data stageId="3">
                <formula id="Microsoft.Office.RecordsManagement.PolicyFeatures.Expiration.Formula.BuiltIn">
                  <number>3</number>
                  <property>Modified</property>
                  <period>years</period>
                </formula>
                <action type="action" id="Microsoft.Office.RecordsManagement.PolicyFeatures.Expiration.Action.MoveToRecycleBin"/>
              </data>
            </stages>
          </Schedule>
        </Schedules>
      </p:CustomData>
    </p:PolicyItem>
  </p:PolicyItems>
</p:Policy>
</file>

<file path=customXml/itemProps1.xml><?xml version="1.0" encoding="utf-8"?>
<ds:datastoreItem xmlns:ds="http://schemas.openxmlformats.org/officeDocument/2006/customXml" ds:itemID="{3420CD09-7DCC-40BC-B7FF-73AE78159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984d1c1-f3ae-43e5-bf54-4ca3ad7a74f1"/>
    <ds:schemaRef ds:uri="0ec13d8a-01d8-4838-b0f0-07d372041a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2F375B7-E8DF-440B-901C-03111923BC94}">
  <ds:schemaRefs>
    <ds:schemaRef ds:uri="http://schemas.microsoft.com/sharepoint/events"/>
  </ds:schemaRefs>
</ds:datastoreItem>
</file>

<file path=customXml/itemProps3.xml><?xml version="1.0" encoding="utf-8"?>
<ds:datastoreItem xmlns:ds="http://schemas.openxmlformats.org/officeDocument/2006/customXml" ds:itemID="{1632EF53-90CA-40FA-8C45-AF5E59958A95}">
  <ds:schemaRefs>
    <ds:schemaRef ds:uri="http://purl.org/dc/elements/1.1/"/>
    <ds:schemaRef ds:uri="http://purl.org/dc/dcmitype/"/>
    <ds:schemaRef ds:uri="http://schemas.microsoft.com/office/infopath/2007/PartnerControls"/>
    <ds:schemaRef ds:uri="http://www.w3.org/XML/1998/namespace"/>
    <ds:schemaRef ds:uri="http://schemas.microsoft.com/office/2006/documentManagement/types"/>
    <ds:schemaRef ds:uri="a984d1c1-f3ae-43e5-bf54-4ca3ad7a74f1"/>
    <ds:schemaRef ds:uri="http://schemas.microsoft.com/sharepoint/v3"/>
    <ds:schemaRef ds:uri="http://schemas.openxmlformats.org/package/2006/metadata/core-properties"/>
    <ds:schemaRef ds:uri="0ec13d8a-01d8-4838-b0f0-07d372041a9e"/>
    <ds:schemaRef ds:uri="http://schemas.microsoft.com/office/2006/metadata/properties"/>
    <ds:schemaRef ds:uri="http://purl.org/dc/terms/"/>
  </ds:schemaRefs>
</ds:datastoreItem>
</file>

<file path=customXml/itemProps4.xml><?xml version="1.0" encoding="utf-8"?>
<ds:datastoreItem xmlns:ds="http://schemas.openxmlformats.org/officeDocument/2006/customXml" ds:itemID="{D0BFE3EA-3E0F-4D29-A9C5-67ECA0C78910}">
  <ds:schemaRefs>
    <ds:schemaRef ds:uri="http://schemas.microsoft.com/sharepoint/v3/contenttype/forms"/>
  </ds:schemaRefs>
</ds:datastoreItem>
</file>

<file path=customXml/itemProps5.xml><?xml version="1.0" encoding="utf-8"?>
<ds:datastoreItem xmlns:ds="http://schemas.openxmlformats.org/officeDocument/2006/customXml" ds:itemID="{C45FE7E3-444F-4C0B-88BE-946DF51AF5E0}">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RS33300_PPT_-_widescreen_examples_set_2016[1]</Template>
  <TotalTime>5639</TotalTime>
  <Words>1273</Words>
  <Application>Microsoft Office PowerPoint</Application>
  <PresentationFormat>Custom</PresentationFormat>
  <Paragraphs>288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RS33300_PPT_-_widescreen_examples_set_2016[1]</vt:lpstr>
      <vt:lpstr>Additive Manufacture within BAE Systems Air Sector </vt:lpstr>
      <vt:lpstr>BAE SYSTEMS Air Sector</vt:lpstr>
      <vt:lpstr>Military Air &amp; Information Aircraft Programmes &amp; Manufacturing Context</vt:lpstr>
      <vt:lpstr>New Product &amp; Process Development Centre (NPPDC) Vision</vt:lpstr>
      <vt:lpstr>NPPDC - Our Capability so far… </vt:lpstr>
      <vt:lpstr>Case Study ECS duct part consolidation &amp; performance enhancement </vt:lpstr>
      <vt:lpstr>Case Study  Hawk NACA Intake: Programme Execution</vt:lpstr>
      <vt:lpstr>Case Study Hawk NACA Intake </vt:lpstr>
      <vt:lpstr>Hawk Development Qualified Product Production </vt:lpstr>
      <vt:lpstr>Routes taken to Qualification for  airframe applications</vt:lpstr>
      <vt:lpstr>Future Developments </vt:lpstr>
      <vt:lpstr>Manufacturing Challenges Within Military Aircraft Sector</vt:lpstr>
      <vt:lpstr>NDT Challenges from AM Builds MATERIAL QUALIFICATION</vt:lpstr>
      <vt:lpstr>NDT Challenges from AM Builds POST BUILD NDT</vt:lpstr>
      <vt:lpstr>PFD Inspection of SLM AM Part </vt:lpstr>
      <vt:lpstr>TYPICAL WAM PART TO REPLACE TRADITIONAL FORGING </vt:lpstr>
      <vt:lpstr>LARGE WAM PART (Curtesy of Cranfield University) </vt:lpstr>
      <vt:lpstr>TOPOLOGICALLY OPTIMISED PARTS</vt:lpstr>
      <vt:lpstr>NDT Challenges from AM Builds IN BUILD NDT</vt:lpstr>
      <vt:lpstr>PowerPoint Presentation</vt:lpstr>
    </vt:vector>
  </TitlesOfParts>
  <Company>BAE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NP&amp;PDC Presentation material for external use 2016</dc:title>
  <dc:subject>950;#Non Subject Specific|c6cadc62-a450-4652-85d1-98bd89c9ab09</dc:subject>
  <dc:creator>Stevens, matt</dc:creator>
  <cp:lastModifiedBy>Pickup, Kevin (UK)</cp:lastModifiedBy>
  <cp:revision>197</cp:revision>
  <cp:lastPrinted>2016-03-21T18:00:22Z</cp:lastPrinted>
  <dcterms:created xsi:type="dcterms:W3CDTF">2016-02-29T15:15:16Z</dcterms:created>
  <dcterms:modified xsi:type="dcterms:W3CDTF">2018-04-10T05:53:44Z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0x010100C773E7E7DA4C42818A59608D9F2555FC00CA9727231A73F44197149C4BBE9AE3B1</vt:lpwstr>
  </property>
  <property fmtid="{D5CDD505-2E9C-101B-9397-08002B2CF9AE}" pid="3" name="_dlc_policyId">
    <vt:lpwstr>0x010100C773E7E7DA4C42818A59608D9F2555FC|-1391349808</vt:lpwstr>
  </property>
  <property fmtid="{D5CDD505-2E9C-101B-9397-08002B2CF9AE}" pid="4" name="ItemRetentionFormula">
    <vt:lpwstr>&lt;formula id="Microsoft.Office.RecordsManagement.PolicyFeatures.Expiration.Formula.BuiltIn"&gt;&lt;number&gt;3&lt;/number&gt;&lt;property&gt;Modified&lt;/property&gt;&lt;period&gt;years&lt;/period&gt;&lt;/formula&gt;</vt:lpwstr>
  </property>
  <property fmtid="{D5CDD505-2E9C-101B-9397-08002B2CF9AE}" pid="5" name="_dlc_DocIdItemGuid">
    <vt:lpwstr>61db8ef0-47e6-4679-9125-cc3f4e7c5a43</vt:lpwstr>
  </property>
  <property fmtid="{D5CDD505-2E9C-101B-9397-08002B2CF9AE}" pid="6" name="TaxKeyword">
    <vt:lpwstr/>
  </property>
  <property fmtid="{D5CDD505-2E9C-101B-9397-08002B2CF9AE}" pid="7" name="Platform">
    <vt:lpwstr>1263;#No Specific Topic|84c9d886-b373-49e6-b694-5e5f3b12b111;#1278;#Strategy|a65612c4-2fa4-4974-8bfc-4ec5eed8d720</vt:lpwstr>
  </property>
  <property fmtid="{D5CDD505-2E9C-101B-9397-08002B2CF9AE}" pid="8" name="MAI Export Control Ref">
    <vt:lpwstr>10;#1 Not Export Controlled|61d441de-f9ea-458f-ab73-71a1b7047d6f</vt:lpwstr>
  </property>
  <property fmtid="{D5CDD505-2E9C-101B-9397-08002B2CF9AE}" pid="9" name="Document Type">
    <vt:lpwstr>1273;#Presentation|caed3f37-541f-457a-bdf9-4fa4a932f7c2</vt:lpwstr>
  </property>
  <property fmtid="{D5CDD505-2E9C-101B-9397-08002B2CF9AE}" pid="10" name="MAI Export Control Flag">
    <vt:lpwstr>9;#1 Not Export Controlled|01381a82-b382-44e9-8eaa-b4f757ec5969</vt:lpwstr>
  </property>
  <property fmtid="{D5CDD505-2E9C-101B-9397-08002B2CF9AE}" pid="11" name="BCS">
    <vt:lpwstr>1667;#5.7 Manage External Relationships|2de19939-f6bc-4efe-9c33-cfb385b88be4</vt:lpwstr>
  </property>
</Properties>
</file>